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8"/>
  </p:notesMasterIdLst>
  <p:sldIdLst>
    <p:sldId id="256" r:id="rId3"/>
    <p:sldId id="257" r:id="rId4"/>
    <p:sldId id="268" r:id="rId5"/>
    <p:sldId id="263" r:id="rId6"/>
    <p:sldId id="265" r:id="rId7"/>
    <p:sldId id="264" r:id="rId8"/>
    <p:sldId id="266" r:id="rId9"/>
    <p:sldId id="273" r:id="rId10"/>
    <p:sldId id="272" r:id="rId11"/>
    <p:sldId id="271" r:id="rId12"/>
    <p:sldId id="270" r:id="rId13"/>
    <p:sldId id="269" r:id="rId14"/>
    <p:sldId id="267" r:id="rId15"/>
    <p:sldId id="274" r:id="rId16"/>
    <p:sldId id="275" r:id="rId17"/>
    <p:sldId id="278" r:id="rId18"/>
    <p:sldId id="277" r:id="rId19"/>
    <p:sldId id="283" r:id="rId20"/>
    <p:sldId id="282" r:id="rId21"/>
    <p:sldId id="281" r:id="rId22"/>
    <p:sldId id="280" r:id="rId23"/>
    <p:sldId id="284" r:id="rId24"/>
    <p:sldId id="279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</p:sldIdLst>
  <p:sldSz cx="9144000" cy="5143500" type="screen16x9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231" autoAdjust="0"/>
  </p:normalViewPr>
  <p:slideViewPr>
    <p:cSldViewPr>
      <p:cViewPr varScale="1">
        <p:scale>
          <a:sx n="81" d="100"/>
          <a:sy n="81" d="100"/>
        </p:scale>
        <p:origin x="864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56671309-E59D-488E-AA4A-530224F5A6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CB85D48-6F45-4934-8DB1-91C9E30FB6F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FCC2602-05CB-4144-AE75-BC8939F1A27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3D656D0-C3D8-419C-8A36-1BA655CE1F9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F40FC78-3F90-4823-BA5B-FCBAC070567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F8A4E75-2033-46B7-9897-EFF450AFC1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3D8B07A4-1DBD-47AB-B3BB-08C533AA22D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B47BF6BD-A4FD-47CC-BEB2-9CE706DD4B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E6CB1E-672F-4B80-858C-8EB241B6E382}" type="slidenum">
              <a:rPr lang="fr-FR" altLang="en-US" sz="1400" smtClean="0"/>
              <a:pPr>
                <a:spcBef>
                  <a:spcPct val="0"/>
                </a:spcBef>
              </a:pPr>
              <a:t>1</a:t>
            </a:fld>
            <a:endParaRPr lang="fr-FR" altLang="en-US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D423FCC0-FC03-4ED5-8FB9-750E1215B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04B26EF6-DAC8-4C5B-9AB9-5D95FE475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ADF46E2D-A5D2-49E3-9A7C-95A4CEF7DC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3FC45A-5892-4602-A180-C87E4344BAE9}" type="slidenum">
              <a:rPr lang="fr-FR" altLang="en-US" sz="1400" smtClean="0"/>
              <a:pPr>
                <a:spcBef>
                  <a:spcPct val="0"/>
                </a:spcBef>
              </a:pPr>
              <a:t>10</a:t>
            </a:fld>
            <a:endParaRPr lang="fr-FR" altLang="en-US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7F7311F3-1203-4A73-A3E8-AF39300CF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C73DEEEC-2F5D-4266-B019-9805D4FC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C829DD5A-B17D-4FFF-8F93-26133FF092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B950B7-835E-4E2B-A079-97A94B43F66F}" type="slidenum">
              <a:rPr lang="fr-FR" altLang="en-US" sz="1400" smtClean="0"/>
              <a:pPr>
                <a:spcBef>
                  <a:spcPct val="0"/>
                </a:spcBef>
              </a:pPr>
              <a:t>11</a:t>
            </a:fld>
            <a:endParaRPr lang="fr-FR" altLang="en-US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E9BF3EEF-50C2-47BD-BE82-3941C64EE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5E544EB8-1F78-45A0-BF95-ECF81BD8C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F311AA9D-C3CC-4183-93F0-AE091275B3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5D31DD-9F53-4F68-824B-63C185960EA4}" type="slidenum">
              <a:rPr lang="fr-FR" altLang="en-US" sz="1400" smtClean="0"/>
              <a:pPr>
                <a:spcBef>
                  <a:spcPct val="0"/>
                </a:spcBef>
              </a:pPr>
              <a:t>12</a:t>
            </a:fld>
            <a:endParaRPr lang="fr-FR" altLang="en-US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4EE5ADA4-0444-4959-B266-ABF54AAC7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65413FCB-41BF-41D3-B049-AC32E5B89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7E3114E0-91CB-4531-942E-18389FFFF7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079F51-494C-4D20-A616-44DC8823ADC3}" type="slidenum">
              <a:rPr lang="fr-FR" altLang="en-US" sz="1400" smtClean="0"/>
              <a:pPr>
                <a:spcBef>
                  <a:spcPct val="0"/>
                </a:spcBef>
              </a:pPr>
              <a:t>13</a:t>
            </a:fld>
            <a:endParaRPr lang="fr-FR" altLang="en-US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9B9EE2B2-550E-4F42-A0B9-CC224F3B1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029D32D1-B6F4-49C7-A948-D397EDCA0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C8F8C0C4-6B59-4DEF-8384-6D6C4A3DB79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8F7C68-65B3-493C-B2E6-011C0E3A4E84}" type="slidenum">
              <a:rPr lang="fr-FR" altLang="en-US" sz="1400" smtClean="0"/>
              <a:pPr>
                <a:spcBef>
                  <a:spcPct val="0"/>
                </a:spcBef>
              </a:pPr>
              <a:t>14</a:t>
            </a:fld>
            <a:endParaRPr lang="fr-FR" altLang="en-US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889BD44D-D33E-4D04-BB47-1DF87E5005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44A57E76-EAAE-4839-8150-2B76489E6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6AD42479-19C1-4820-A941-C04E6F4BC7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4BDEFF-DC04-485B-8F8A-B7AD23FA5614}" type="slidenum">
              <a:rPr lang="fr-FR" altLang="en-US" sz="1400" smtClean="0"/>
              <a:pPr>
                <a:spcBef>
                  <a:spcPct val="0"/>
                </a:spcBef>
              </a:pPr>
              <a:t>15</a:t>
            </a:fld>
            <a:endParaRPr lang="fr-FR" altLang="en-US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8465FCE3-D96A-4805-A115-D098A7251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C9479E00-9BF4-4CF4-973A-FB741E4C0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B20DDB50-5B11-4A8E-8498-7A5BDC9C80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997E85-1091-49A1-9A09-1A2E136D33F2}" type="slidenum">
              <a:rPr lang="fr-FR" altLang="en-US" sz="1400" smtClean="0"/>
              <a:pPr>
                <a:spcBef>
                  <a:spcPct val="0"/>
                </a:spcBef>
              </a:pPr>
              <a:t>16</a:t>
            </a:fld>
            <a:endParaRPr lang="fr-FR" altLang="en-US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5A05B3D3-AFEB-40D5-B8D0-85F740FE4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AE697B63-F1D7-42DA-A04A-1F06D0CE5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E3115F57-0249-4530-A0CB-F3283F169D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83C3D89-676C-4DB6-9670-925A2228F031}" type="slidenum">
              <a:rPr lang="fr-FR" altLang="en-US" sz="1400" smtClean="0"/>
              <a:pPr>
                <a:spcBef>
                  <a:spcPct val="0"/>
                </a:spcBef>
              </a:pPr>
              <a:t>17</a:t>
            </a:fld>
            <a:endParaRPr lang="fr-FR" altLang="en-US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5FD8B76F-E1FC-4D80-8864-916147561C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7715A0D7-F4D7-4694-9CFD-AC396A4AA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FCA02329-6502-4199-A5C5-3D2E36D354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5EF51F9-1817-466A-A8D6-ADDEF4ECFACE}" type="slidenum">
              <a:rPr lang="fr-FR" altLang="en-US" sz="1400" smtClean="0"/>
              <a:pPr>
                <a:spcBef>
                  <a:spcPct val="0"/>
                </a:spcBef>
              </a:pPr>
              <a:t>18</a:t>
            </a:fld>
            <a:endParaRPr lang="fr-FR" altLang="en-US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7D6EFDD8-DD85-4B39-9019-39EB5F1B9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E0B1458E-232D-475B-9B7D-C346556B1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33345EC5-8B65-495F-B28E-B0D3D5F8DE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16E017-47B8-44BD-9D99-EBAFCB28AF1A}" type="slidenum">
              <a:rPr lang="fr-FR" altLang="en-US" sz="1400" smtClean="0"/>
              <a:pPr>
                <a:spcBef>
                  <a:spcPct val="0"/>
                </a:spcBef>
              </a:pPr>
              <a:t>19</a:t>
            </a:fld>
            <a:endParaRPr lang="fr-FR" altLang="en-US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52271428-9BCF-4EA5-BEC2-1D296C7C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6B5B3C34-55C1-48A1-85E7-034755A6E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ADFEFD8D-ABB9-48B3-A5F4-4F1EAA6BB9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21AD31-4219-42B0-97CA-28028B09EDC0}" type="slidenum">
              <a:rPr lang="fr-FR" altLang="en-US" sz="1400" smtClean="0"/>
              <a:pPr>
                <a:spcBef>
                  <a:spcPct val="0"/>
                </a:spcBef>
              </a:pPr>
              <a:t>2</a:t>
            </a:fld>
            <a:endParaRPr lang="fr-FR" altLang="en-US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92DC1C72-353E-4F68-8CFD-3181B04BD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57D2FAC-23CB-4B7C-ABE7-5CCDCF179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B1B023DC-16C6-4F80-8F1D-A74073F3A2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C31197-6992-4B7A-B69E-D10B9C094D60}" type="slidenum">
              <a:rPr lang="fr-FR" altLang="en-US" sz="1400" smtClean="0"/>
              <a:pPr>
                <a:spcBef>
                  <a:spcPct val="0"/>
                </a:spcBef>
              </a:pPr>
              <a:t>20</a:t>
            </a:fld>
            <a:endParaRPr lang="fr-FR" altLang="en-US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5C88013D-3A2F-49FE-8184-6F401E152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BE2B668F-5FFF-4D45-BF4F-8080BAAFE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D8DEFF7E-F6E6-49DB-8512-7A2DF80AFE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7CB3DC-2C60-4EE5-AFD7-05A62E880A44}" type="slidenum">
              <a:rPr lang="fr-FR" altLang="en-US" sz="1400" smtClean="0"/>
              <a:pPr>
                <a:spcBef>
                  <a:spcPct val="0"/>
                </a:spcBef>
              </a:pPr>
              <a:t>21</a:t>
            </a:fld>
            <a:endParaRPr lang="fr-FR" altLang="en-US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1986612B-A479-4D7F-9379-55AB5C622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AF73859B-2FC6-4096-883F-D2E2C7603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A4764CD9-FE98-4C1C-B10E-89851A75F3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544BAE-61BB-484F-9490-28210CD1FF7F}" type="slidenum">
              <a:rPr lang="fr-FR" altLang="en-US" sz="1400" smtClean="0"/>
              <a:pPr>
                <a:spcBef>
                  <a:spcPct val="0"/>
                </a:spcBef>
              </a:pPr>
              <a:t>22</a:t>
            </a:fld>
            <a:endParaRPr lang="fr-FR" altLang="en-US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8A1885E8-6522-4839-8D55-3753790227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6B2276-7B8F-4D19-B54C-5D7928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545571A9-D240-46A5-85E3-68386F6461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DDD9F5-B61C-4A03-835D-913322EA8493}" type="slidenum">
              <a:rPr lang="fr-FR" altLang="en-US" sz="1400" smtClean="0"/>
              <a:pPr>
                <a:spcBef>
                  <a:spcPct val="0"/>
                </a:spcBef>
              </a:pPr>
              <a:t>23</a:t>
            </a:fld>
            <a:endParaRPr lang="fr-FR" altLang="en-US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C82DF4F2-FEAD-4929-B05D-6C99A2BB9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97541A6-DA77-410E-B386-436DA03FA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5D033482-F04F-46D9-83F0-2B5BDF6581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6840BE-5663-4394-BFAF-8B7A57A9A46B}" type="slidenum">
              <a:rPr lang="fr-FR" altLang="en-US" sz="1400" smtClean="0"/>
              <a:pPr>
                <a:spcBef>
                  <a:spcPct val="0"/>
                </a:spcBef>
              </a:pPr>
              <a:t>24</a:t>
            </a:fld>
            <a:endParaRPr lang="fr-FR" altLang="en-US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EDFB0B2-DDF0-455C-B910-4426B02B95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0191A71A-1600-4EFF-9B32-B565C6CF6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43F44698-23EB-457F-BB6F-3A9ADAB006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CFD9419-F339-4876-9948-873852C7251D}" type="slidenum">
              <a:rPr lang="fr-FR" altLang="en-US" sz="1400" smtClean="0"/>
              <a:pPr>
                <a:spcBef>
                  <a:spcPct val="0"/>
                </a:spcBef>
              </a:pPr>
              <a:t>25</a:t>
            </a:fld>
            <a:endParaRPr lang="fr-FR" altLang="en-US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B1DCF596-3E23-405E-9BD7-1399E614D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4D12E973-F271-4EFD-BF54-48AD231C1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1BEF4011-DAD0-45A6-8551-E80B2CA348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C4F2DA-EB6C-42E1-A487-29391CF6701E}" type="slidenum">
              <a:rPr lang="fr-FR" altLang="en-US" sz="1400" smtClean="0"/>
              <a:pPr>
                <a:spcBef>
                  <a:spcPct val="0"/>
                </a:spcBef>
              </a:pPr>
              <a:t>26</a:t>
            </a:fld>
            <a:endParaRPr lang="fr-FR" altLang="en-US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E676BE26-D2EF-4D0D-AD99-A4007F846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B900D09B-D5E5-4631-846E-6B54C3951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B4BF9940-DE21-40CC-8CA5-4ED6010856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0B4C9C-F00C-4EEC-86AA-629C2E20C266}" type="slidenum">
              <a:rPr lang="fr-FR" altLang="en-US" sz="1400" smtClean="0"/>
              <a:pPr>
                <a:spcBef>
                  <a:spcPct val="0"/>
                </a:spcBef>
              </a:pPr>
              <a:t>27</a:t>
            </a:fld>
            <a:endParaRPr lang="fr-FR" altLang="en-US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2C63B51E-07FE-4A0F-AD6B-C9B2B05B0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48F2394A-A70C-4B18-BCD1-E50CA47C5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1A82923B-DAED-4830-AA30-D75AC6BB10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CA6253-7B27-4738-9F00-7DCF2007D351}" type="slidenum">
              <a:rPr lang="fr-FR" altLang="en-US" sz="1400" smtClean="0"/>
              <a:pPr>
                <a:spcBef>
                  <a:spcPct val="0"/>
                </a:spcBef>
              </a:pPr>
              <a:t>28</a:t>
            </a:fld>
            <a:endParaRPr lang="fr-FR" altLang="en-US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07A9C08B-90BF-4F31-8E06-E78D669B8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BCADC6C6-CE72-4874-9F58-05E2883D8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3011AF77-4041-4D5F-8578-B1C5172450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E2EA1D-755A-4B54-84E4-989E137E2139}" type="slidenum">
              <a:rPr lang="fr-FR" altLang="en-US" sz="1400" smtClean="0"/>
              <a:pPr>
                <a:spcBef>
                  <a:spcPct val="0"/>
                </a:spcBef>
              </a:pPr>
              <a:t>29</a:t>
            </a:fld>
            <a:endParaRPr lang="fr-FR" altLang="en-US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77526A27-332E-4999-825A-32ABCD28B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1A29D705-B348-4D0E-A347-5F0686C0F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A13C7F6-5CD9-4456-9BFF-D83536BBF8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B9779E-B362-4AE8-A87E-AEEDB94594C1}" type="slidenum">
              <a:rPr lang="fr-FR" altLang="en-US" sz="1400" smtClean="0"/>
              <a:pPr>
                <a:spcBef>
                  <a:spcPct val="0"/>
                </a:spcBef>
              </a:pPr>
              <a:t>3</a:t>
            </a:fld>
            <a:endParaRPr lang="fr-FR" altLang="en-US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933F7D60-DEF8-464B-B08D-B41F492343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E0527B60-C9F9-4079-8CD8-AD49551D4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5E246AE0-A1D1-4CD9-AC79-F0D6F9B942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E449F7-CABE-4176-AC42-61890D5DA23D}" type="slidenum">
              <a:rPr lang="fr-FR" altLang="en-US" sz="1400" smtClean="0"/>
              <a:pPr>
                <a:spcBef>
                  <a:spcPct val="0"/>
                </a:spcBef>
              </a:pPr>
              <a:t>30</a:t>
            </a:fld>
            <a:endParaRPr lang="fr-FR" altLang="en-US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5E35343F-8BDC-4903-8926-1C8701A57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C5CCC38D-8BDF-43EC-88A0-713D51A76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56936248-94DB-485C-9B8C-E2C11353FF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309C1F-B125-478E-9E2C-150DE3ADC567}" type="slidenum">
              <a:rPr lang="fr-FR" altLang="en-US" sz="1400" smtClean="0"/>
              <a:pPr>
                <a:spcBef>
                  <a:spcPct val="0"/>
                </a:spcBef>
              </a:pPr>
              <a:t>31</a:t>
            </a:fld>
            <a:endParaRPr lang="fr-FR" altLang="en-US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598C378D-A35D-45D9-9F06-92249090B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08FB26F4-E991-485E-A87D-E97F13384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4B023CE3-8176-4D23-AED6-5D8B10B6A2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B9D696-F78B-4208-A44B-DAD31314B2D7}" type="slidenum">
              <a:rPr lang="fr-FR" altLang="en-US" sz="1400" smtClean="0"/>
              <a:pPr>
                <a:spcBef>
                  <a:spcPct val="0"/>
                </a:spcBef>
              </a:pPr>
              <a:t>32</a:t>
            </a:fld>
            <a:endParaRPr lang="fr-FR" altLang="en-US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655DA378-4223-4D33-937E-751C88CC47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D34F8411-2CD8-4720-96A1-0AE72DE23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841F4FB8-76D4-4CC3-B96A-EFBCDC3B13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EF306E-A7CF-47C2-93AE-D86BF9D42D44}" type="slidenum">
              <a:rPr lang="fr-FR" altLang="en-US" sz="1400" smtClean="0"/>
              <a:pPr>
                <a:spcBef>
                  <a:spcPct val="0"/>
                </a:spcBef>
              </a:pPr>
              <a:t>33</a:t>
            </a:fld>
            <a:endParaRPr lang="fr-FR" altLang="en-US" sz="14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71D3C2E8-488D-49C4-96C8-83CD0ED43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D616FF97-F9D9-40FE-A08C-5DCA95F95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0AE8A1C4-B0DC-4636-A2DA-37D2C53D45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BAF408-A01C-41A9-A975-8DF4DADF6205}" type="slidenum">
              <a:rPr lang="fr-FR" altLang="en-US" sz="1400" smtClean="0"/>
              <a:pPr>
                <a:spcBef>
                  <a:spcPct val="0"/>
                </a:spcBef>
              </a:pPr>
              <a:t>34</a:t>
            </a:fld>
            <a:endParaRPr lang="fr-FR" altLang="en-US" sz="1400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3E53E5E8-3890-4A5F-9D43-7C1962473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D9D067F8-FAB6-46C2-9F1B-4679292F9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AB131B90-805D-4A93-92A8-70DB681375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BACAE3-B100-43D5-A031-F1AAE39161B1}" type="slidenum">
              <a:rPr lang="fr-FR" altLang="en-US" sz="1400" smtClean="0"/>
              <a:pPr>
                <a:spcBef>
                  <a:spcPct val="0"/>
                </a:spcBef>
              </a:pPr>
              <a:t>35</a:t>
            </a:fld>
            <a:endParaRPr lang="fr-FR" altLang="en-US" sz="1400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ECC1EEB7-76B0-40A7-B530-BD56C8D13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2776D3CC-65AE-4751-A468-B77461C90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E9EB7238-EB57-4224-91FC-9F81FD2C82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08B292-0CEC-4344-8BDD-112B15759134}" type="slidenum">
              <a:rPr lang="fr-FR" altLang="en-US" sz="1400" smtClean="0"/>
              <a:pPr>
                <a:spcBef>
                  <a:spcPct val="0"/>
                </a:spcBef>
              </a:pPr>
              <a:t>4</a:t>
            </a:fld>
            <a:endParaRPr lang="fr-FR" altLang="en-US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E4FEF309-4C69-469F-9ACE-C2736181E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5252BA86-FCD5-4200-B1F0-E2F34EEAA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1447094B-BDA9-4072-BDDD-2D7AFF0177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C06C3D-D40A-442A-99E7-3C83E7E2D3C0}" type="slidenum">
              <a:rPr lang="fr-FR" altLang="en-US" sz="1400" smtClean="0"/>
              <a:pPr>
                <a:spcBef>
                  <a:spcPct val="0"/>
                </a:spcBef>
              </a:pPr>
              <a:t>5</a:t>
            </a:fld>
            <a:endParaRPr lang="fr-FR" altLang="en-US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984F1C2F-9D02-4FCB-804F-70F444712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C02A19C6-33A5-4541-88D5-2B4844289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0891E78-FC71-4291-A0BB-4BFE9C0AC8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7BBAD61-B925-423E-A033-5DD661E299AA}" type="slidenum">
              <a:rPr lang="fr-FR" altLang="en-US" sz="1400" smtClean="0"/>
              <a:pPr>
                <a:spcBef>
                  <a:spcPct val="0"/>
                </a:spcBef>
              </a:pPr>
              <a:t>6</a:t>
            </a:fld>
            <a:endParaRPr lang="fr-FR" altLang="en-US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44A06F2F-E048-4145-96EE-EADCDF98D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EB9C3494-62FD-4AEA-AFCB-C066E1AF0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32ABA065-6DEF-4A5A-852C-DF96E01338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532543-5D95-49CF-AF6B-656D76B6B0F3}" type="slidenum">
              <a:rPr lang="fr-FR" altLang="en-US" sz="1400" smtClean="0"/>
              <a:pPr>
                <a:spcBef>
                  <a:spcPct val="0"/>
                </a:spcBef>
              </a:pPr>
              <a:t>7</a:t>
            </a:fld>
            <a:endParaRPr lang="fr-FR" altLang="en-US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21B25F3-34B0-4A4E-BBA8-2E43AEAD59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5EA3AD8A-BCA2-46E3-ADCB-EFE871536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F814AAB4-7191-42F4-B1B6-4A721BCE406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07EDA6-49CC-42C0-B8A4-19EDE50B39A7}" type="slidenum">
              <a:rPr lang="fr-FR" altLang="en-US" sz="1400" smtClean="0"/>
              <a:pPr>
                <a:spcBef>
                  <a:spcPct val="0"/>
                </a:spcBef>
              </a:pPr>
              <a:t>8</a:t>
            </a:fld>
            <a:endParaRPr lang="fr-FR" altLang="en-US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27416CE9-9E3B-4488-BD4D-E3CA27F55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F9FF4F70-20C7-4D87-8950-F796FF210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09031547-0409-4328-A56D-3CD7D167AF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A49868-434C-4C1D-B5D6-0F20EE442AE7}" type="slidenum">
              <a:rPr lang="fr-FR" altLang="en-US" sz="1400" smtClean="0"/>
              <a:pPr>
                <a:spcBef>
                  <a:spcPct val="0"/>
                </a:spcBef>
              </a:pPr>
              <a:t>9</a:t>
            </a:fld>
            <a:endParaRPr lang="fr-FR" altLang="en-US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065C3F38-773E-46E0-814F-C16C58339B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BB142D2B-803A-4991-BE82-AD5CF7FC1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0D5C-192A-4CB5-A723-45D0CBABC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D43FA-93AE-4454-8048-B00EED972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3E7FB6-4072-4438-9F37-7C030FCA10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CE175-5F77-41C7-B1BA-13C2E847F77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4494A-A6D8-47C8-80C9-3EE301126F7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7058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97E6-3FAE-4BA2-9AD3-197BAF2E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5FBC4-5CF5-4319-A29D-7EB8B5219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B22C28-63E9-4B56-9004-C39BAA9543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32224E-408B-4A6D-86B6-16B3FA4BC3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74BF-C8D5-4AAB-973F-ECAB4EBCF8F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2623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1B291B-42D4-46D1-9646-12AB722AD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1203325"/>
            <a:ext cx="2055813" cy="3392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24246-3B51-4807-87F9-86B87E562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03325"/>
            <a:ext cx="6019800" cy="33924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F54144-5EF5-456A-90E5-3552C33265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36CB7-9DDA-48C6-B57B-56DBAB3BD6A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986B4-8113-4CC3-A2ED-32ECBE101C4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239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E7DD-989B-4E36-BFB2-540950266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97025"/>
            <a:ext cx="7770813" cy="1100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A3C2A3-9AD4-4A69-93DE-FFBDFBABD41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40AA9-C651-4A07-8DC7-04AE42359CA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A22DB-580F-41F6-8DAF-F2F3772C8ED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89613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85C5-89D6-4F19-98C0-67B2CC558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469B-5C45-4968-B347-702A00580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90524-66AD-4ED3-B0B6-31DF0391E8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7BA95E-F749-45D3-AD74-E9CD1DB04C5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C6560-8A94-49CE-A416-4A21921BA4B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5422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0682-4445-4FEC-8CB1-FE90CB0E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4E042-DB32-4D53-8F53-2FABE4585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8C9C3-3293-4D83-B55C-F34B3503BA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79F23F-7EBF-424D-A89E-CFD938BE8B3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42D-3A36-469C-B5DA-4E9EA142B0F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7039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7558-3F2C-43D3-A0F7-04F1CAB5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A8D11-212F-47A9-967C-5A08780C9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D36B7-1709-42A1-90D8-501FA5025B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B49C13-4913-44D6-BA90-8C09777FCEF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6189-9AA7-4D66-8DC2-CAAAAFF59CCB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109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814F-27A1-474E-8435-A4D1E75A4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B0A9-5A60-45A7-AB4F-B07C54B28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7013" cy="3392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C482-2BE3-46F4-A699-23D9C0A1E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200150"/>
            <a:ext cx="4038600" cy="3392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34292C-81DB-4EE2-AD6A-7ED35FAC6E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D6018-259C-4F81-BE7A-843A1D5634F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73540-B15F-4D66-A8EA-5053BE1506F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46861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09C-0493-4B32-B6BE-A1DD9FF1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3602E-456E-4BFD-9E49-05FF627C1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F8ADA-607B-4BE1-9579-7A141D89D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E5696-802A-4742-A2B7-5FB162B7B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BE243-C1FF-4EC4-89A3-50F319EE1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6ED0768-0930-437E-B4CB-6432E1824A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DFEA3A-8B27-4F53-BC16-48957EB919D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36E1-6D78-4B51-8F81-654DCC99D09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83361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60F4-1ABD-40A1-806D-05A4A50C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9ECFF0-A98E-4DFE-A64B-198A62378F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4C2DCD-5C4B-4256-89C5-25A2B5862FE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417E-05BF-4DD1-9A11-FADE8467FED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4820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53F36F-E516-40F9-8D19-8620F5EC00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768762-C104-4AA8-AF54-F8FD1E1B453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8C4C7-3226-4D43-802A-05D1C743086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9129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EB59-E12D-4BD6-B954-14314943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A4AD-97C9-453F-AE61-09FBA90C3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64AB6AE-6D83-428B-8936-37875F9A381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C3A2D-B46E-427C-BE99-3078416935E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1FEC-D6C8-42B1-B7E9-646C1839037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9046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4366-CEFF-4AD0-94D1-C251806E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7BBC0-76C3-4ABD-8F28-0524BA58B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A6D80-E7AB-449D-8197-0A795BD2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96FFF0-5F07-4B1C-9976-935C720A2BE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D56E5-DC3F-438D-A778-F332810F55F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4B80-DB3D-4214-AA59-4A7224D7987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39309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15A6-A8BA-478B-AD57-DCC8EB3D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66035-72D4-42DA-8E4E-F5457F819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0C9FF-DF7E-4C81-B3C7-5B865CDDC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08D25B3-5062-459B-8DA1-47F51D80AF8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23B5A-6258-4531-8AD8-80CD8B7B1CE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A097E-C5A3-4DCA-A46F-259188E880A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5768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618A-E111-458D-AA68-62EB276D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AFA50-49AF-42D3-A470-FA54CCB3F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8397-BDB7-497D-869F-73E797C85C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8570A-BB30-4A6A-A302-6F4E1DF423B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21831-F4FC-403D-82E2-DE08AD66B19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0806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6BC83-EC88-4640-9936-47DB2B28D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5813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057B0-0D7C-4A36-9EBA-E2A9DA16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62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8C1A3-8ECA-494C-AC1B-41DA7539E4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688EC8-AC8B-413A-A355-6FA38FCF8F1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DFF7-3F35-4254-901F-1CF2C5098D6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005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4F86-60A1-465F-81AD-215C6B60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4D165-DBC4-4B9B-AD21-EBDF8D701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B93A55-2616-4E2A-9BDC-20CA51677E5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0A1C8-D9DC-4219-8FFC-107342FA5CA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BDBA8-742C-416F-AE8D-D3C93123157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844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79A4-4C4F-4563-B619-F03B89B2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384E6-2A4E-4EF8-A01D-B90D9AAAF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7013" cy="3392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6B02B-4594-4CBF-914E-619181E7C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203325"/>
            <a:ext cx="4038600" cy="3392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733708-85B5-4AFD-B6D0-E0F1F61E0A3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D3FC3F-AEFA-4E23-9A4E-B2A676A5F0E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DEA-41C7-469A-B147-5AE497A4AEB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6924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43D9-C532-4FA8-9407-70F0F957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5B3B3-AD44-4731-B1F0-998436016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A9F13-93CD-405B-BE90-79DFC6E3D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2F38E-64F3-4812-9992-A4FC113DB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34944-1F61-4B47-810D-1A78E473A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C515C8C-BF76-46F4-BF96-1D2A4671A1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97654BF-4A77-4D6A-ACF8-B2E3663AA6C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25ADF-EC55-40A5-BB33-03515CA666D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3694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FF3E-CCDE-40EB-AB5B-16E5EBA9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C6C75F-4ADE-42A9-A984-03AFFBE458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053DA2-0AC7-4152-9464-2E924A53965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A5DF-DDB1-42FC-A47C-B71455A7D43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1079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9D0758-7E54-400B-923C-DD3464D0FD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489905-207E-4B5A-97BC-E9947541775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2E03-DDD1-4D01-8E03-263BCE09D74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4398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7758-D8E2-4846-A7B9-6EDE59E22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CD116-0BA2-4D88-9441-C6F857EF3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F5910-1067-4C7B-BB1D-2DE2F766D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A9A351-C8AD-4580-AE46-056B620B393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7F4D331-9A99-41EA-A5AF-9A85902C301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F331C-FDEC-4F30-B425-619BB2A5401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2878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9E1A-0A31-4F6E-AF4A-E57BA12A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9F23A-A7F1-4ADA-A34E-23563CB3E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A437A-8126-4465-B8DB-1C4C2B2B1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C1F078-8502-490D-88D3-8F4ACF5872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3C27CDC-EA36-4ACA-AAE2-B8F1A39AF1A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223B0-14E8-4ED1-947E-BF8410A2D7A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1060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8FB211B-44BC-46C0-AA34-2C2560826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0813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formatОбразец заголовка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6E40758-D997-4682-B296-F0ED2A8259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4767263"/>
            <a:ext cx="21320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3BF003DA-1E79-4BF2-85D5-545AEFF2E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767263"/>
            <a:ext cx="2895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6CE086-0760-4068-B340-5139BF8E355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4767263"/>
            <a:ext cx="21320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0622BC51-BEB9-4331-B42E-A5528E2FC33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FA1F9D68-BD13-41A0-BC70-27DE4D26A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8013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hf hdr="0" ftr="0" dt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B2BC342-82FC-445A-97C6-050ADB795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8013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formatОбразец заголовка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07BFB287-7E6C-41B9-907B-D60B5CDD0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8013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0"/>
            <a:r>
              <a:rPr lang="en-GB" altLang="en-US"/>
              <a:t>Ninth Outline LevelОбразец текста</a:t>
            </a:r>
          </a:p>
          <a:p>
            <a:pPr lvl="1"/>
            <a:r>
              <a:rPr lang="en-GB" altLang="en-US"/>
              <a:t>Второй уровень</a:t>
            </a:r>
          </a:p>
          <a:p>
            <a:pPr lvl="2"/>
            <a:r>
              <a:rPr lang="en-GB" altLang="en-US"/>
              <a:t>Третий уровень</a:t>
            </a:r>
          </a:p>
          <a:p>
            <a:pPr lvl="3"/>
            <a:r>
              <a:rPr lang="en-GB" altLang="en-US"/>
              <a:t>Четвертый уровень</a:t>
            </a:r>
          </a:p>
          <a:p>
            <a:pPr lvl="4"/>
            <a:r>
              <a:rPr lang="en-GB" altLang="en-US"/>
              <a:t>Пятый уровень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3225331-DEF6-4A7F-9A9A-1DD1EB7114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4767263"/>
            <a:ext cx="21320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r>
              <a:rPr lang="en-US" altLang="en-US"/>
              <a:t>24/11/2018</a:t>
            </a:r>
            <a:endParaRPr lang="fr-FR" altLang="en-US"/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751FB4D2-16F6-4536-9F76-902CB111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767263"/>
            <a:ext cx="2895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81C09D-1FCD-422B-A9E1-856CA75873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4767263"/>
            <a:ext cx="21320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481E14A4-EF37-447B-B78C-72AFE684598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hf hdr="0" ftr="0" dt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DD2AF83-BD1D-4C6A-8535-DAD0E05779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4800" y="1592263"/>
            <a:ext cx="9642475" cy="1322387"/>
          </a:xfrm>
        </p:spPr>
        <p:txBody>
          <a:bodyPr/>
          <a:lstStyle/>
          <a:p>
            <a:pPr algn="ct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fr-FR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Локализация Интернета для предотвращения рисков</a:t>
            </a:r>
            <a:br>
              <a:rPr lang="fr-FR" altLang="en-US" sz="2400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fr-FR" altLang="en-US" sz="24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Internet Localization to Prevent Risks</a:t>
            </a:r>
            <a:br>
              <a:rPr lang="fr-FR" altLang="en-US" b="1">
                <a:latin typeface="Arial" panose="020B0604020202020204" pitchFamily="34" charset="0"/>
              </a:rPr>
            </a:br>
            <a:br>
              <a:rPr lang="fr-FR" altLang="en-US" b="1">
                <a:latin typeface="Arial" panose="020B0604020202020204" pitchFamily="34" charset="0"/>
              </a:rPr>
            </a:br>
            <a:endParaRPr lang="ru-RU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F6F26-168B-4782-981A-186658C07CA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49238" y="2914650"/>
            <a:ext cx="8534400" cy="1314450"/>
          </a:xfrm>
        </p:spPr>
        <p:txBody>
          <a:bodyPr lIns="90000" tIns="45000" rIns="90000" bIns="45000"/>
          <a:lstStyle/>
          <a:p>
            <a:pPr algn="ctr" eaLnBrk="1">
              <a:defRPr/>
            </a:pP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>
                <a:solidFill>
                  <a:schemeClr val="accent3"/>
                </a:solidFill>
              </a:rPr>
              <a:t>Dr.  George </a:t>
            </a:r>
            <a:r>
              <a:rPr lang="fr-FR" sz="1600" b="1" dirty="0" err="1">
                <a:solidFill>
                  <a:schemeClr val="accent3"/>
                </a:solidFill>
              </a:rPr>
              <a:t>Kostopoulos</a:t>
            </a:r>
            <a:r>
              <a:rPr lang="fr-FR" sz="1600" b="1" dirty="0">
                <a:solidFill>
                  <a:schemeClr val="accent3"/>
                </a:solidFill>
              </a:rPr>
              <a:t>                                                                                         Д-р </a:t>
            </a:r>
            <a:r>
              <a:rPr lang="fr-FR" sz="1600" b="1" dirty="0" err="1">
                <a:solidFill>
                  <a:schemeClr val="accent3"/>
                </a:solidFill>
              </a:rPr>
              <a:t>Джордж</a:t>
            </a:r>
            <a:r>
              <a:rPr lang="fr-FR" sz="1600" b="1" dirty="0">
                <a:solidFill>
                  <a:schemeClr val="accent3"/>
                </a:solidFill>
              </a:rPr>
              <a:t> </a:t>
            </a:r>
            <a:r>
              <a:rPr lang="fr-FR" sz="1600" b="1" dirty="0" err="1">
                <a:solidFill>
                  <a:schemeClr val="accent3"/>
                </a:solidFill>
              </a:rPr>
              <a:t>Костопулос</a:t>
            </a:r>
            <a:r>
              <a:rPr lang="fr-FR" sz="1600" b="1" dirty="0">
                <a:solidFill>
                  <a:schemeClr val="accent3"/>
                </a:solidFill>
              </a:rPr>
              <a:t>   </a:t>
            </a:r>
          </a:p>
          <a:p>
            <a:pPr algn="ctr" eaLnBrk="1">
              <a:defRPr/>
            </a:pPr>
            <a:r>
              <a:rPr lang="fr-FR" sz="1600" b="1" dirty="0">
                <a:solidFill>
                  <a:schemeClr val="accent3"/>
                </a:solidFill>
              </a:rPr>
              <a:t>Professor – </a:t>
            </a:r>
            <a:r>
              <a:rPr lang="fr-FR" sz="1600" b="1" dirty="0" err="1">
                <a:solidFill>
                  <a:schemeClr val="accent3"/>
                </a:solidFill>
              </a:rPr>
              <a:t>Cybersecurity</a:t>
            </a:r>
            <a:r>
              <a:rPr lang="fr-FR" sz="1600" b="1" dirty="0">
                <a:solidFill>
                  <a:schemeClr val="accent3"/>
                </a:solidFill>
              </a:rPr>
              <a:t>                                                                       </a:t>
            </a:r>
            <a:r>
              <a:rPr lang="fr-FR" sz="1600" b="1" dirty="0" err="1">
                <a:solidFill>
                  <a:schemeClr val="accent3"/>
                </a:solidFill>
              </a:rPr>
              <a:t>Профессор</a:t>
            </a:r>
            <a:r>
              <a:rPr lang="fr-FR" sz="1600" b="1" dirty="0">
                <a:solidFill>
                  <a:schemeClr val="accent3"/>
                </a:solidFill>
              </a:rPr>
              <a:t> – </a:t>
            </a:r>
            <a:r>
              <a:rPr lang="fr-FR" sz="1600" b="1" dirty="0" err="1">
                <a:solidFill>
                  <a:schemeClr val="accent3"/>
                </a:solidFill>
              </a:rPr>
              <a:t>Кибербезопасность</a:t>
            </a:r>
            <a:r>
              <a:rPr lang="fr-FR" sz="1600" b="1" dirty="0">
                <a:solidFill>
                  <a:schemeClr val="accent3"/>
                </a:solidFill>
              </a:rPr>
              <a:t>  </a:t>
            </a:r>
          </a:p>
          <a:p>
            <a:pPr algn="ctr" eaLnBrk="1">
              <a:defRPr/>
            </a:pPr>
            <a:r>
              <a:rPr lang="fr-FR" sz="1600" b="1" dirty="0" err="1">
                <a:solidFill>
                  <a:schemeClr val="accent3"/>
                </a:solidFill>
              </a:rPr>
              <a:t>University</a:t>
            </a:r>
            <a:r>
              <a:rPr lang="fr-FR" sz="1600" b="1" dirty="0">
                <a:solidFill>
                  <a:schemeClr val="accent3"/>
                </a:solidFill>
              </a:rPr>
              <a:t> of Maryland, USA                                                             </a:t>
            </a:r>
            <a:r>
              <a:rPr lang="fr-FR" sz="1600" b="1" dirty="0" err="1">
                <a:solidFill>
                  <a:schemeClr val="accent3"/>
                </a:solidFill>
              </a:rPr>
              <a:t>Университет</a:t>
            </a:r>
            <a:r>
              <a:rPr lang="fr-FR" sz="1600" b="1" dirty="0">
                <a:solidFill>
                  <a:schemeClr val="accent3"/>
                </a:solidFill>
              </a:rPr>
              <a:t> </a:t>
            </a:r>
            <a:r>
              <a:rPr lang="fr-FR" sz="1600" b="1" dirty="0" err="1">
                <a:solidFill>
                  <a:schemeClr val="accent3"/>
                </a:solidFill>
              </a:rPr>
              <a:t>Мэрилендского</a:t>
            </a:r>
            <a:r>
              <a:rPr lang="fr-FR" sz="1600" b="1" dirty="0">
                <a:solidFill>
                  <a:schemeClr val="accent3"/>
                </a:solidFill>
              </a:rPr>
              <a:t> , </a:t>
            </a:r>
            <a:r>
              <a:rPr lang="fr-FR" sz="1800" b="1" dirty="0">
                <a:solidFill>
                  <a:schemeClr val="accent3"/>
                </a:solidFill>
              </a:rPr>
              <a:t>США</a:t>
            </a:r>
            <a:endParaRPr lang="en-US" sz="1800" dirty="0">
              <a:solidFill>
                <a:schemeClr val="accent3"/>
              </a:solidFill>
            </a:endParaRPr>
          </a:p>
          <a:p>
            <a:pPr algn="ctr" eaLnBrk="1">
              <a:defRPr/>
            </a:pPr>
            <a:endParaRPr lang="fr-FR" altLang="en-US" sz="1800" dirty="0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77060-5204-4181-B859-385BA3340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769CB7-2E03-4F25-9ACB-E239F9622A61}" type="slidenum">
              <a:rPr lang="fr-FR" altLang="en-US"/>
              <a:pPr>
                <a:defRPr/>
              </a:pPr>
              <a:t>1</a:t>
            </a:fld>
            <a:endParaRPr lang="fr-F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959D06E9-E5CC-4810-923C-332C1A536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147CCAF5-F921-44D1-92F2-C1474F809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819150"/>
            <a:ext cx="899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The Internet: A Highly Centralized System</a:t>
            </a:r>
            <a:br>
              <a:rPr lang="fr-FR" altLang="en-US" sz="2400" b="1"/>
            </a:br>
            <a:r>
              <a:rPr lang="fr-FR" altLang="en-US" sz="2400" b="1"/>
              <a:t>Интернет: высоко централизованная система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58A255-0F1D-4130-A54F-07AA7A554728}" type="slidenum">
              <a:rPr lang="fr-FR" altLang="en-US"/>
              <a:pPr>
                <a:defRPr/>
              </a:pPr>
              <a:t>10</a:t>
            </a:fld>
            <a:endParaRPr lang="fr-FR" altLang="en-US"/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D5C2CFC6-9423-4192-A138-4E18FC64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733550"/>
            <a:ext cx="84105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827D07D5-BDB7-4F14-8041-FE6A4F748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9B0089BE-FB6D-44C6-9F48-06CE92BD8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741363"/>
            <a:ext cx="388461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>
                <a:cs typeface="Arial" panose="020B0604020202020204" pitchFamily="34" charset="0"/>
              </a:rPr>
              <a:t>World dependence on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>
                <a:cs typeface="Arial" panose="020B0604020202020204" pitchFamily="34" charset="0"/>
              </a:rPr>
              <a:t>political decisions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br>
              <a:rPr lang="en-US" altLang="en-US" sz="2400" b="1">
                <a:cs typeface="Arial" panose="020B0604020202020204" pitchFamily="34" charset="0"/>
              </a:rPr>
            </a:br>
            <a:r>
              <a:rPr lang="en-US" altLang="en-US" sz="2400" b="1">
                <a:cs typeface="Arial" panose="020B0604020202020204" pitchFamily="34" charset="0"/>
              </a:rPr>
              <a:t>Мировая зависимость от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>
                <a:cs typeface="Arial" panose="020B0604020202020204" pitchFamily="34" charset="0"/>
              </a:rPr>
              <a:t>политических решений</a:t>
            </a:r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AA98F9-CFF3-4B24-976E-0BA171B50649}" type="slidenum">
              <a:rPr lang="fr-FR" altLang="en-US"/>
              <a:pPr>
                <a:defRPr/>
              </a:pPr>
              <a:t>11</a:t>
            </a:fld>
            <a:endParaRPr lang="fr-FR" altLang="en-US"/>
          </a:p>
        </p:txBody>
      </p:sp>
      <p:pic>
        <p:nvPicPr>
          <p:cNvPr id="24581" name="Picture 2">
            <a:extLst>
              <a:ext uri="{FF2B5EF4-FFF2-40B4-BE49-F238E27FC236}">
                <a16:creationId xmlns:a16="http://schemas.microsoft.com/office/drawing/2014/main" id="{793962F2-49B7-4373-9CD4-0EA56676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2188"/>
            <a:ext cx="4256088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3C65095F-3E56-4213-A098-DBC7B8349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F9D48708-668E-4302-A632-3DAD82B9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1239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/>
            <a:r>
              <a:rPr lang="fr-FR" altLang="en-US" b="1"/>
              <a:t> </a:t>
            </a:r>
            <a:r>
              <a:rPr lang="fr-FR" altLang="en-US" sz="2400" b="1"/>
              <a:t>3. Internet Utilization</a:t>
            </a:r>
            <a:endParaRPr lang="en-US" altLang="en-US" sz="2400"/>
          </a:p>
          <a:p>
            <a:pPr eaLnBrk="1"/>
            <a:r>
              <a:rPr lang="fr-FR" altLang="en-US" sz="2400" b="1"/>
              <a:t>                Government Administration</a:t>
            </a:r>
            <a:endParaRPr lang="en-US" altLang="en-US" sz="2400"/>
          </a:p>
          <a:p>
            <a:pPr eaLnBrk="1"/>
            <a:r>
              <a:rPr lang="fr-FR" altLang="en-US" sz="2400" b="1"/>
              <a:t>                Business and Commerce</a:t>
            </a:r>
            <a:endParaRPr lang="en-US" altLang="en-US" sz="2400"/>
          </a:p>
          <a:p>
            <a:pPr eaLnBrk="1"/>
            <a:r>
              <a:rPr lang="fr-FR" altLang="en-US" sz="2400" b="1"/>
              <a:t>                Personal &amp; Social Media </a:t>
            </a:r>
            <a:endParaRPr lang="en-US" altLang="en-US" sz="2400"/>
          </a:p>
          <a:p>
            <a:pPr eaLnBrk="1"/>
            <a:r>
              <a:rPr lang="fr-FR" altLang="en-US" sz="2400" b="1"/>
              <a:t>                    </a:t>
            </a:r>
          </a:p>
          <a:p>
            <a:pPr eaLnBrk="1"/>
            <a:r>
              <a:rPr lang="fr-FR" altLang="en-US" sz="2400" b="1"/>
              <a:t> 3. Использование Интернета</a:t>
            </a:r>
            <a:endParaRPr lang="en-US" altLang="en-US" sz="2400"/>
          </a:p>
          <a:p>
            <a:pPr eaLnBrk="1"/>
            <a:r>
              <a:rPr lang="fr-FR" altLang="en-US" sz="2400" b="1"/>
              <a:t>                       Правительство</a:t>
            </a:r>
            <a:endParaRPr lang="en-US" altLang="en-US" sz="2400"/>
          </a:p>
          <a:p>
            <a:pPr eaLnBrk="1"/>
            <a:r>
              <a:rPr lang="fr-FR" altLang="en-US" sz="2400" b="1"/>
              <a:t>                       Бизнес и коммерция</a:t>
            </a:r>
            <a:endParaRPr lang="en-US" altLang="en-US" sz="2400"/>
          </a:p>
          <a:p>
            <a:pPr eaLnBrk="1"/>
            <a:r>
              <a:rPr lang="fr-FR" altLang="en-US" sz="2400" b="1"/>
              <a:t>                      Персональные и социальные медиа</a:t>
            </a:r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7EDC31-E987-44EA-930E-1957C2C495B4}" type="slidenum">
              <a:rPr lang="fr-FR" altLang="en-US"/>
              <a:pPr>
                <a:defRPr/>
              </a:pPr>
              <a:t>12</a:t>
            </a:fld>
            <a:endParaRPr lang="fr-F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211E8F51-2C07-409D-845A-836FEA44A6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33A1724-1162-4AD6-99F4-D30550805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39A1B9-F1D7-4CA5-9BF9-8C03192D5C75}" type="slidenum">
              <a:rPr lang="fr-FR" altLang="en-US"/>
              <a:pPr>
                <a:defRPr/>
              </a:pPr>
              <a:t>13</a:t>
            </a:fld>
            <a:endParaRPr lang="fr-FR" altLang="en-US"/>
          </a:p>
        </p:txBody>
      </p:sp>
      <p:pic>
        <p:nvPicPr>
          <p:cNvPr id="28677" name="Picture 2">
            <a:extLst>
              <a:ext uri="{FF2B5EF4-FFF2-40B4-BE49-F238E27FC236}">
                <a16:creationId xmlns:a16="http://schemas.microsoft.com/office/drawing/2014/main" id="{441D2CCF-11A8-47D9-AA8E-9E85F7AB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33438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>
            <a:extLst>
              <a:ext uri="{FF2B5EF4-FFF2-40B4-BE49-F238E27FC236}">
                <a16:creationId xmlns:a16="http://schemas.microsoft.com/office/drawing/2014/main" id="{026345A0-C4B0-42CE-812A-69F1622A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68475"/>
            <a:ext cx="8351837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3BA0E3BD-FEEF-4BDC-A7DF-346122937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8321DDFF-6699-4E05-BF5B-EA260A9BE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725613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E318E4-1416-46DA-B1A3-E1EAF3F882F3}" type="slidenum">
              <a:rPr lang="fr-FR" altLang="en-US"/>
              <a:pPr>
                <a:defRPr/>
              </a:pPr>
              <a:t>14</a:t>
            </a:fld>
            <a:endParaRPr lang="fr-FR" altLang="en-US"/>
          </a:p>
        </p:txBody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F20B8311-A6D1-47DD-8172-4E29B821B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895350"/>
            <a:ext cx="94488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2400"/>
              <a:t>E-Commerce has an absolute dependence on the Internet</a:t>
            </a:r>
          </a:p>
          <a:p>
            <a:r>
              <a:rPr lang="ru-RU" altLang="en-US" sz="2000"/>
              <a:t>Электронная коммерция имеет абсолютную зависимость от Интернета</a:t>
            </a:r>
            <a:br>
              <a:rPr lang="fr-FR" altLang="en-US"/>
            </a:br>
            <a:endParaRPr lang="en-US" altLang="en-US"/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CEF00386-D928-4AC2-A8B3-DC3DEDD2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5613"/>
            <a:ext cx="830421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687C4F4A-9FA3-4F0E-A9A2-D5C674020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32771" name="Text Box 2">
            <a:extLst>
              <a:ext uri="{FF2B5EF4-FFF2-40B4-BE49-F238E27FC236}">
                <a16:creationId xmlns:a16="http://schemas.microsoft.com/office/drawing/2014/main" id="{09E287B6-FB78-4E95-AF64-569F5312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55FBFB-7183-4628-AA6E-3553653B6A0E}" type="slidenum">
              <a:rPr lang="fr-FR" altLang="en-US"/>
              <a:pPr>
                <a:defRPr/>
              </a:pPr>
              <a:t>15</a:t>
            </a:fld>
            <a:endParaRPr lang="fr-FR" altLang="en-US"/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ACF8B6C8-B7F2-4735-909E-50860AF9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915988"/>
            <a:ext cx="8909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/>
              <a:t>The Internet has become an Integral Part of Modern Life</a:t>
            </a:r>
            <a:br>
              <a:rPr lang="fr-FR" altLang="en-US" sz="2400"/>
            </a:br>
            <a:r>
              <a:rPr lang="fr-FR" altLang="en-US" sz="2400"/>
              <a:t>Интернет стал неотъемлемой частью современной жизни</a:t>
            </a:r>
            <a:endParaRPr lang="en-US" altLang="en-US" sz="2400"/>
          </a:p>
        </p:txBody>
      </p:sp>
      <p:pic>
        <p:nvPicPr>
          <p:cNvPr id="32774" name="Picture 2">
            <a:extLst>
              <a:ext uri="{FF2B5EF4-FFF2-40B4-BE49-F238E27FC236}">
                <a16:creationId xmlns:a16="http://schemas.microsoft.com/office/drawing/2014/main" id="{1DB53465-5BD4-44CA-88FA-32D20620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722438"/>
            <a:ext cx="738981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DC4E12F5-C914-4077-B6F2-C8FBBAB76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34819" name="Text Box 2">
            <a:extLst>
              <a:ext uri="{FF2B5EF4-FFF2-40B4-BE49-F238E27FC236}">
                <a16:creationId xmlns:a16="http://schemas.microsoft.com/office/drawing/2014/main" id="{AB9226A8-9EAD-4F06-9AAD-C66DB354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691912-FF99-42A6-B2D8-CA33615278C8}" type="slidenum">
              <a:rPr lang="fr-FR" altLang="en-US"/>
              <a:pPr>
                <a:defRPr/>
              </a:pPr>
              <a:t>16</a:t>
            </a:fld>
            <a:endParaRPr lang="fr-FR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50B954-B627-4FF4-8E27-477D876BCEA5}"/>
              </a:ext>
            </a:extLst>
          </p:cNvPr>
          <p:cNvGraphicFramePr>
            <a:graphicFrameLocks noGrp="1"/>
          </p:cNvGraphicFramePr>
          <p:nvPr/>
        </p:nvGraphicFramePr>
        <p:xfrm>
          <a:off x="588963" y="971550"/>
          <a:ext cx="7966075" cy="3795713"/>
        </p:xfrm>
        <a:graphic>
          <a:graphicData uri="http://schemas.openxmlformats.org/drawingml/2006/table">
            <a:tbl>
              <a:tblPr/>
              <a:tblGrid>
                <a:gridCol w="7966075">
                  <a:extLst>
                    <a:ext uri="{9D8B030D-6E8A-4147-A177-3AD203B41FA5}">
                      <a16:colId xmlns:a16="http://schemas.microsoft.com/office/drawing/2014/main" val="966926706"/>
                    </a:ext>
                  </a:extLst>
                </a:gridCol>
              </a:tblGrid>
              <a:tr h="1637789">
                <a:tc>
                  <a:txBody>
                    <a:bodyPr/>
                    <a:lstStyle>
                      <a:lvl1pPr marL="690563">
                        <a:spcAft>
                          <a:spcPts val="142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4. Internet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Shutdown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to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prevent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Civil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Unrest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Cheating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in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Examinations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112752" marB="0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464205"/>
                  </a:ext>
                </a:extLst>
              </a:tr>
              <a:tr h="2157924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    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4.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Отключение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Интернета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для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предотвращения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         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Гражданские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беспорядки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         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Обман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в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экзаменах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726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5576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5DF54003-F1D5-4F6E-BE1A-11F2BB72F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36867" name="Text Box 2">
            <a:extLst>
              <a:ext uri="{FF2B5EF4-FFF2-40B4-BE49-F238E27FC236}">
                <a16:creationId xmlns:a16="http://schemas.microsoft.com/office/drawing/2014/main" id="{3CCA9C4F-FE96-4651-AE39-337E110F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33D92B-B440-43FA-A2CB-531AFDDEE44A}" type="slidenum">
              <a:rPr lang="fr-FR" altLang="en-US"/>
              <a:pPr>
                <a:defRPr/>
              </a:pPr>
              <a:t>17</a:t>
            </a:fld>
            <a:endParaRPr lang="fr-FR" altLang="en-US"/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B9A58160-A4D5-426C-BFC9-86A92667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855663"/>
            <a:ext cx="6399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/>
              <a:t>An Example of Internet Shut Downs </a:t>
            </a:r>
            <a:br>
              <a:rPr lang="fr-FR" altLang="en-US" sz="2400" b="1"/>
            </a:br>
            <a:r>
              <a:rPr lang="fr-FR" altLang="en-US" sz="2400" b="1"/>
              <a:t>Пример интернет-отключений</a:t>
            </a:r>
            <a:endParaRPr lang="en-US" altLang="en-US" sz="2400"/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id="{61A75C48-8644-4D63-906D-9FE5EC70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2738"/>
            <a:ext cx="73914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D5475E39-7952-4B26-9883-D643B564F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B86EFE9A-3365-4E3C-A793-C9B62958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060704-670B-4DE4-86B5-95234D99D3FD}" type="slidenum">
              <a:rPr lang="fr-FR" altLang="en-US"/>
              <a:pPr>
                <a:defRPr/>
              </a:pPr>
              <a:t>18</a:t>
            </a:fld>
            <a:endParaRPr lang="fr-FR" altLang="en-US"/>
          </a:p>
        </p:txBody>
      </p:sp>
      <p:sp>
        <p:nvSpPr>
          <p:cNvPr id="38917" name="Rectangle 2">
            <a:extLst>
              <a:ext uri="{FF2B5EF4-FFF2-40B4-BE49-F238E27FC236}">
                <a16:creationId xmlns:a16="http://schemas.microsoft.com/office/drawing/2014/main" id="{99CDC92D-92F7-4894-9462-496315AC0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849313"/>
            <a:ext cx="8228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/>
              <a:t>Internet Shut Down during Examinations is Common</a:t>
            </a:r>
            <a:br>
              <a:rPr lang="fr-FR" altLang="en-US" sz="2400" b="1"/>
            </a:br>
            <a:r>
              <a:rPr lang="fr-FR" altLang="en-US" sz="2400" b="1"/>
              <a:t>Закрытие интернета во время экзаменов </a:t>
            </a:r>
            <a:endParaRPr lang="en-US" altLang="en-US" sz="2400" b="1"/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9590604F-69F6-4A03-883C-9B5B9F93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679575"/>
            <a:ext cx="8591550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25C9D7B8-69FF-4421-A325-8C48D5A74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05E61B5C-B765-411D-944E-F2B449F18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580AFA-0D1B-4A2F-BE2E-B00F44406EE5}" type="slidenum">
              <a:rPr lang="fr-FR" altLang="en-US"/>
              <a:pPr>
                <a:defRPr/>
              </a:pPr>
              <a:t>19</a:t>
            </a:fld>
            <a:endParaRPr lang="fr-FR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4DFA60-DC93-41A0-8D45-8BD077E573C2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106488"/>
          <a:ext cx="7543800" cy="3622675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1518387596"/>
                    </a:ext>
                  </a:extLst>
                </a:gridCol>
              </a:tblGrid>
              <a:tr h="3253740">
                <a:tc>
                  <a:txBody>
                    <a:bodyPr/>
                    <a:lstStyle>
                      <a:lvl1pPr marL="690563">
                        <a:spcAft>
                          <a:spcPts val="142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5. 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Internet Weaponization</a:t>
                      </a: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Political          Military</a:t>
                      </a: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Criminal          Economic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           5. 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Интернет-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оружие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             политическая    военный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             Преступник        экономического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112762" marB="0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84389"/>
                  </a:ext>
                </a:extLst>
              </a:tr>
              <a:tr h="36893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72618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967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0D362627-7A69-4003-B899-B77A528AA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DFF18802-E52C-4D3B-BBC8-20B76B399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1239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The objective of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this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presentation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is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to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raise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awareness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that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we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are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experiencing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an Internet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Colonization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that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</a:t>
            </a: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leads to an Internet </a:t>
            </a:r>
            <a:r>
              <a:rPr lang="fr-FR" altLang="en-US" sz="2400" b="1" dirty="0" err="1">
                <a:solidFill>
                  <a:srgbClr val="000000"/>
                </a:solidFill>
                <a:cs typeface="Arial Unicode MS" charset="0"/>
              </a:rPr>
              <a:t>politico-economic</a:t>
            </a:r>
            <a:r>
              <a:rPr lang="fr-FR" altLang="en-US" sz="2400" b="1" dirty="0">
                <a:solidFill>
                  <a:srgbClr val="000000"/>
                </a:solidFill>
                <a:cs typeface="Arial Unicode MS" charset="0"/>
              </a:rPr>
              <a:t> Weaponization.</a:t>
            </a: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endParaRPr lang="fr-FR" altLang="en-US" sz="2400" b="1" dirty="0">
              <a:solidFill>
                <a:srgbClr val="000000"/>
              </a:solidFill>
              <a:cs typeface="Arial Unicode MS" charset="0"/>
            </a:endParaRP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ru-RU" altLang="en-US" sz="2400" b="1" dirty="0">
                <a:solidFill>
                  <a:srgbClr val="000000"/>
                </a:solidFill>
                <a:cs typeface="Arial Unicode MS" charset="0"/>
              </a:rPr>
              <a:t>Цель этой презентации - повысить осведомленность </a:t>
            </a:r>
            <a:endParaRPr lang="en-US" altLang="en-US" sz="2400" b="1" dirty="0">
              <a:solidFill>
                <a:srgbClr val="000000"/>
              </a:solidFill>
              <a:cs typeface="Arial Unicode MS" charset="0"/>
            </a:endParaRP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ru-RU" altLang="en-US" sz="2400" b="1" dirty="0">
                <a:solidFill>
                  <a:srgbClr val="000000"/>
                </a:solidFill>
                <a:cs typeface="Arial Unicode MS" charset="0"/>
              </a:rPr>
              <a:t>о том, что мы переживаем интернет-колонизацию, </a:t>
            </a:r>
            <a:endParaRPr lang="en-US" altLang="en-US" sz="2400" b="1" dirty="0">
              <a:solidFill>
                <a:srgbClr val="000000"/>
              </a:solidFill>
              <a:cs typeface="Arial Unicode MS" charset="0"/>
            </a:endParaRP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ru-RU" altLang="en-US" sz="2400" b="1" dirty="0">
                <a:solidFill>
                  <a:srgbClr val="000000"/>
                </a:solidFill>
                <a:cs typeface="Arial Unicode MS" charset="0"/>
              </a:rPr>
              <a:t>которая ведет к политико-экономическому оружию в </a:t>
            </a:r>
            <a:endParaRPr lang="en-US" altLang="en-US" sz="2400" b="1" dirty="0">
              <a:solidFill>
                <a:srgbClr val="000000"/>
              </a:solidFill>
              <a:cs typeface="Arial Unicode MS" charset="0"/>
            </a:endParaRPr>
          </a:p>
          <a:p>
            <a:pPr marL="690563" algn="just" eaLnBrk="1">
              <a:lnSpc>
                <a:spcPct val="87000"/>
              </a:lnSpc>
              <a:buSzPct val="100000"/>
              <a:buFont typeface="Times New Roman" panose="02020603050405020304" pitchFamily="18" charset="0"/>
              <a:buNone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/>
            </a:pPr>
            <a:r>
              <a:rPr lang="ru-RU" altLang="en-US" sz="2400" b="1" dirty="0">
                <a:solidFill>
                  <a:srgbClr val="000000"/>
                </a:solidFill>
                <a:cs typeface="Arial Unicode MS" charset="0"/>
              </a:rPr>
              <a:t>Интернете.</a:t>
            </a:r>
            <a:endParaRPr lang="fr-FR" altLang="en-US" b="1" dirty="0">
              <a:solidFill>
                <a:srgbClr val="000000"/>
              </a:solidFill>
              <a:cs typeface="Arial Unicode MS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87CF6-817A-46C0-A0DE-9259C820FC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F8FBE0-797A-4F74-8E6D-9236F58B970D}" type="slidenum">
              <a:rPr lang="fr-FR" altLang="en-US"/>
              <a:pPr>
                <a:defRPr/>
              </a:pPr>
              <a:t>2</a:t>
            </a:fld>
            <a:endParaRPr lang="fr-F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58836F40-5D58-4723-BC5B-63EED98C8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C6D78F37-214E-481E-B132-85A1DB9CE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6D849E-3BFC-4172-BCCA-643DA4C20BE9}" type="slidenum">
              <a:rPr lang="fr-FR" altLang="en-US"/>
              <a:pPr>
                <a:defRPr/>
              </a:pPr>
              <a:t>20</a:t>
            </a:fld>
            <a:endParaRPr lang="fr-FR" altLang="en-US"/>
          </a:p>
        </p:txBody>
      </p:sp>
      <p:sp>
        <p:nvSpPr>
          <p:cNvPr id="43013" name="Rectangle 2">
            <a:extLst>
              <a:ext uri="{FF2B5EF4-FFF2-40B4-BE49-F238E27FC236}">
                <a16:creationId xmlns:a16="http://schemas.microsoft.com/office/drawing/2014/main" id="{CA5F366C-23D6-401C-890C-CCA3107F1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4775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2400"/>
              <a:t>Internet: The First Weapon of Any Political Organization</a:t>
            </a:r>
            <a:br>
              <a:rPr lang="fr-FR" altLang="en-US" sz="2400"/>
            </a:br>
            <a:r>
              <a:rPr lang="fr-FR" altLang="en-US" sz="2400"/>
              <a:t>Интернет: первое оружие любой политической организации</a:t>
            </a:r>
            <a:endParaRPr lang="en-US" altLang="en-US" sz="2400"/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F8F1F785-FDA6-427C-BC8D-71277F23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97050"/>
            <a:ext cx="85344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3CDB822B-6FCC-4393-9FB6-9A705A90F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45059" name="Text Box 2">
            <a:extLst>
              <a:ext uri="{FF2B5EF4-FFF2-40B4-BE49-F238E27FC236}">
                <a16:creationId xmlns:a16="http://schemas.microsoft.com/office/drawing/2014/main" id="{FDD5E88D-71E8-4EFA-8F61-B61A7DF8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125055-9A0E-4F66-9655-1B27362EE376}" type="slidenum">
              <a:rPr lang="fr-FR" altLang="en-US"/>
              <a:pPr>
                <a:defRPr/>
              </a:pPr>
              <a:t>21</a:t>
            </a:fld>
            <a:endParaRPr lang="fr-FR" altLang="en-US"/>
          </a:p>
        </p:txBody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F5C41BD1-F6D9-4629-8A5F-DEE16A6C4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8423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2400" b="1"/>
              <a:t>A Silent Cyber War</a:t>
            </a:r>
            <a:br>
              <a:rPr lang="fr-FR" altLang="en-US" sz="2400" b="1"/>
            </a:br>
            <a:r>
              <a:rPr lang="fr-FR" altLang="en-US" sz="2400" b="1"/>
              <a:t>Тихая кибер-война</a:t>
            </a:r>
            <a:endParaRPr lang="en-US" altLang="en-US" sz="2400"/>
          </a:p>
        </p:txBody>
      </p:sp>
      <p:pic>
        <p:nvPicPr>
          <p:cNvPr id="45062" name="Picture 3">
            <a:extLst>
              <a:ext uri="{FF2B5EF4-FFF2-40B4-BE49-F238E27FC236}">
                <a16:creationId xmlns:a16="http://schemas.microsoft.com/office/drawing/2014/main" id="{1A300E4A-C8C8-46A7-AD52-1F1F3393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6088"/>
            <a:ext cx="845820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08A9A027-D91C-4713-8332-9A051F5CA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AC89C0C5-60A9-4679-9287-B658C063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86A634-81A1-4602-8942-00B31FF55C25}" type="slidenum">
              <a:rPr lang="fr-FR" altLang="en-US"/>
              <a:pPr>
                <a:defRPr/>
              </a:pPr>
              <a:t>22</a:t>
            </a:fld>
            <a:endParaRPr lang="fr-FR" altLang="en-US"/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7B8AB291-1FB8-46B3-BD4B-AADF352E2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30275"/>
            <a:ext cx="84931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400" b="1"/>
              <a:t>Offline crime is now online crime, as well.</a:t>
            </a:r>
            <a:br>
              <a:rPr lang="ru-RU" altLang="en-US" sz="2400" b="1"/>
            </a:br>
            <a:r>
              <a:rPr lang="ru-RU" altLang="en-US" sz="2400" b="1"/>
              <a:t>флайн-преступление теперь также является преступлением в Интернете.</a:t>
            </a:r>
            <a:endParaRPr lang="en-US" altLang="en-US" sz="2400" b="1"/>
          </a:p>
        </p:txBody>
      </p:sp>
      <p:graphicFrame>
        <p:nvGraphicFramePr>
          <p:cNvPr id="47110" name="Object 4">
            <a:extLst>
              <a:ext uri="{FF2B5EF4-FFF2-40B4-BE49-F238E27FC236}">
                <a16:creationId xmlns:a16="http://schemas.microsoft.com/office/drawing/2014/main" id="{3F1677E6-0ECB-4150-9A7E-9682C699B20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28650" y="1768475"/>
          <a:ext cx="7981950" cy="299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r:id="rId4" imgW="5990760" imgH="3390480" progId="">
                  <p:embed/>
                </p:oleObj>
              </mc:Choice>
              <mc:Fallback>
                <p:oleObj r:id="rId4" imgW="5990760" imgH="33904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768475"/>
                        <a:ext cx="7981950" cy="299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808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8B7443DA-194E-48FE-BDF2-6BBD43CD2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C2856FFC-F07E-426D-BE50-9F6B4F29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73F45F-2288-47B7-BF17-ED9750732B9F}" type="slidenum">
              <a:rPr lang="fr-FR" altLang="en-US"/>
              <a:pPr>
                <a:defRPr/>
              </a:pPr>
              <a:t>23</a:t>
            </a:fld>
            <a:endParaRPr lang="fr-FR" altLang="en-US"/>
          </a:p>
        </p:txBody>
      </p:sp>
      <p:sp>
        <p:nvSpPr>
          <p:cNvPr id="49157" name="Rectangle 2">
            <a:extLst>
              <a:ext uri="{FF2B5EF4-FFF2-40B4-BE49-F238E27FC236}">
                <a16:creationId xmlns:a16="http://schemas.microsoft.com/office/drawing/2014/main" id="{6DE4392E-D881-459C-8295-474A8A98F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908050"/>
            <a:ext cx="8494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/>
              <a:t>False Positive or Economic Warfare?</a:t>
            </a:r>
          </a:p>
          <a:p>
            <a:r>
              <a:rPr lang="en-US" altLang="en-US" sz="2400" b="1"/>
              <a:t>   </a:t>
            </a:r>
            <a:r>
              <a:rPr lang="ru-RU" altLang="en-US" sz="2400" b="1"/>
              <a:t>Ложная положительная или экономическая война?</a:t>
            </a:r>
            <a:endParaRPr lang="en-US" altLang="en-US" sz="2400" b="1"/>
          </a:p>
        </p:txBody>
      </p:sp>
      <p:pic>
        <p:nvPicPr>
          <p:cNvPr id="49158" name="Picture 4" descr="Weapon0">
            <a:extLst>
              <a:ext uri="{FF2B5EF4-FFF2-40B4-BE49-F238E27FC236}">
                <a16:creationId xmlns:a16="http://schemas.microsoft.com/office/drawing/2014/main" id="{4ACBD2CD-0D8D-4B8E-8C76-0D13F809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9900"/>
            <a:ext cx="792321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4FD48F36-5C70-47E2-A01E-BFA00B583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1203" name="Text Box 2">
            <a:extLst>
              <a:ext uri="{FF2B5EF4-FFF2-40B4-BE49-F238E27FC236}">
                <a16:creationId xmlns:a16="http://schemas.microsoft.com/office/drawing/2014/main" id="{1E37FD6B-94E9-4C3B-BD11-794BEA577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404556-A131-4F4B-B239-12E7AB5B09AC}" type="slidenum">
              <a:rPr lang="fr-FR" altLang="en-US"/>
              <a:pPr>
                <a:defRPr/>
              </a:pPr>
              <a:t>24</a:t>
            </a:fld>
            <a:endParaRPr lang="fr-FR" altLang="en-US"/>
          </a:p>
        </p:txBody>
      </p:sp>
      <p:pic>
        <p:nvPicPr>
          <p:cNvPr id="51205" name="Picture 4" descr="Weapon1">
            <a:extLst>
              <a:ext uri="{FF2B5EF4-FFF2-40B4-BE49-F238E27FC236}">
                <a16:creationId xmlns:a16="http://schemas.microsoft.com/office/drawing/2014/main" id="{B2AF68F9-A467-42BA-91FF-A5B6BCBE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95363"/>
            <a:ext cx="83248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FE796358-E637-4466-ABCA-DE15036E0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F13F2663-D00B-4888-964F-E13FE8989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DB2EF8-7C96-44BD-B191-12E0ED48EDE5}" type="slidenum">
              <a:rPr lang="fr-FR" altLang="en-US"/>
              <a:pPr>
                <a:defRPr/>
              </a:pPr>
              <a:t>25</a:t>
            </a:fld>
            <a:endParaRPr lang="fr-FR" altLang="en-US"/>
          </a:p>
        </p:txBody>
      </p:sp>
      <p:pic>
        <p:nvPicPr>
          <p:cNvPr id="53253" name="Picture 4" descr="Weapon2">
            <a:extLst>
              <a:ext uri="{FF2B5EF4-FFF2-40B4-BE49-F238E27FC236}">
                <a16:creationId xmlns:a16="http://schemas.microsoft.com/office/drawing/2014/main" id="{45CA3D81-3607-4318-A5BD-DC0BBB25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71550"/>
            <a:ext cx="84074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A990D260-A97B-4642-A4F4-30165A517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442314D2-45F1-4D68-834A-82C3A4D4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90D0DA-60E0-4964-8296-E0D29405182D}" type="slidenum">
              <a:rPr lang="fr-FR" altLang="en-US"/>
              <a:pPr>
                <a:defRPr/>
              </a:pPr>
              <a:t>26</a:t>
            </a:fld>
            <a:endParaRPr lang="fr-FR" altLang="en-US"/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id="{D43DCC11-5351-44B0-8869-761905AA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23950"/>
            <a:ext cx="85979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878E3C65-4445-4B9C-9D1E-CBDAABD15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7347" name="Text Box 2">
            <a:extLst>
              <a:ext uri="{FF2B5EF4-FFF2-40B4-BE49-F238E27FC236}">
                <a16:creationId xmlns:a16="http://schemas.microsoft.com/office/drawing/2014/main" id="{9F75367B-BAB6-49B8-B417-8B64F35D7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239C26-C732-4319-81D4-75040594C749}" type="slidenum">
              <a:rPr lang="fr-FR" altLang="en-US"/>
              <a:pPr>
                <a:defRPr/>
              </a:pPr>
              <a:t>27</a:t>
            </a:fld>
            <a:endParaRPr lang="fr-FR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CE1F99-5CF2-4F36-9928-BBA18C621B21}"/>
              </a:ext>
            </a:extLst>
          </p:cNvPr>
          <p:cNvGraphicFramePr>
            <a:graphicFrameLocks noGrp="1"/>
          </p:cNvGraphicFramePr>
          <p:nvPr/>
        </p:nvGraphicFramePr>
        <p:xfrm>
          <a:off x="74613" y="1109663"/>
          <a:ext cx="8991600" cy="3573462"/>
        </p:xfrm>
        <a:graphic>
          <a:graphicData uri="http://schemas.openxmlformats.org/drawingml/2006/table">
            <a:tbl>
              <a:tblPr/>
              <a:tblGrid>
                <a:gridCol w="8991600">
                  <a:extLst>
                    <a:ext uri="{9D8B030D-6E8A-4147-A177-3AD203B41FA5}">
                      <a16:colId xmlns:a16="http://schemas.microsoft.com/office/drawing/2014/main" val="3925060747"/>
                    </a:ext>
                  </a:extLst>
                </a:gridCol>
              </a:tblGrid>
              <a:tr h="1493867">
                <a:tc>
                  <a:txBody>
                    <a:bodyPr/>
                    <a:lstStyle>
                      <a:lvl1pPr marL="690563">
                        <a:spcAft>
                          <a:spcPts val="142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6. Internet 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Localization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Legal Infrastructure : Legal Protection</a:t>
                      </a: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Benefits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: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Privacy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,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Employment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, Data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Safety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96691" marB="0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327949"/>
                  </a:ext>
                </a:extLst>
              </a:tr>
              <a:tr h="207959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6.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Локализация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Интернета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Юридическая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инфраструктура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: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      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защита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пользователей</a:t>
                      </a:r>
                      <a:endParaRPr kumimoji="0" lang="fr-FR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          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Преимущества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: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     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конфиденциальность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,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занятость</a:t>
                      </a:r>
                      <a:endParaRPr kumimoji="0" lang="fr-FR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                   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Безопасность</a:t>
                      </a:r>
                      <a:r>
                        <a:rPr kumimoji="0" lang="fr-FR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данных</a:t>
                      </a:r>
                      <a:endParaRPr kumimoji="0" lang="fr-FR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10471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112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2C0C397E-4F8F-4EF0-AECF-C9D187F99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59395" name="Text Box 2">
            <a:extLst>
              <a:ext uri="{FF2B5EF4-FFF2-40B4-BE49-F238E27FC236}">
                <a16:creationId xmlns:a16="http://schemas.microsoft.com/office/drawing/2014/main" id="{02BA2D33-DAD7-4ACC-BC92-AD544F1CA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71675"/>
            <a:ext cx="89916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E55551-FDE9-403B-B6E4-0E6A19BB50B4}" type="slidenum">
              <a:rPr lang="fr-FR" altLang="en-US"/>
              <a:pPr>
                <a:defRPr/>
              </a:pPr>
              <a:t>28</a:t>
            </a:fld>
            <a:endParaRPr lang="fr-FR" altLang="en-US"/>
          </a:p>
        </p:txBody>
      </p:sp>
      <p:sp>
        <p:nvSpPr>
          <p:cNvPr id="59397" name="Rectangle 2">
            <a:extLst>
              <a:ext uri="{FF2B5EF4-FFF2-40B4-BE49-F238E27FC236}">
                <a16:creationId xmlns:a16="http://schemas.microsoft.com/office/drawing/2014/main" id="{8114B8C1-38BA-4923-AE25-436981001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1046163"/>
            <a:ext cx="7924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/>
              <a:t>Need for Legal Framework and Regulations</a:t>
            </a:r>
            <a:br>
              <a:rPr lang="fr-FR" altLang="en-US" sz="2400" b="1"/>
            </a:br>
            <a:r>
              <a:rPr lang="fr-FR" altLang="en-US" sz="2400" b="1"/>
              <a:t>Потребность в правовых рамках и правилах</a:t>
            </a:r>
            <a:endParaRPr lang="en-US" altLang="en-US" sz="2400"/>
          </a:p>
        </p:txBody>
      </p:sp>
      <p:pic>
        <p:nvPicPr>
          <p:cNvPr id="59398" name="Picture 2">
            <a:extLst>
              <a:ext uri="{FF2B5EF4-FFF2-40B4-BE49-F238E27FC236}">
                <a16:creationId xmlns:a16="http://schemas.microsoft.com/office/drawing/2014/main" id="{FDD278E7-0937-430C-A203-3F1CBE96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878013"/>
            <a:ext cx="73660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914505EE-2F81-47C5-AF0E-C09E5F569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D6B266-B870-4DAB-B99C-3004D187D3E8}" type="slidenum">
              <a:rPr lang="fr-FR" altLang="en-US"/>
              <a:pPr>
                <a:defRPr/>
              </a:pPr>
              <a:t>29</a:t>
            </a:fld>
            <a:endParaRPr lang="fr-FR" altLang="en-US"/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3EEBA951-2A5B-4E8D-8B92-3A91D0B76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8" y="944563"/>
            <a:ext cx="9026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/>
              <a:t>Internet Localization Offers Privacy.</a:t>
            </a:r>
            <a:br>
              <a:rPr lang="fr-FR" altLang="en-US" sz="2400" b="1"/>
            </a:br>
            <a:r>
              <a:rPr lang="fr-FR" altLang="en-US" sz="2400" b="1"/>
              <a:t>Локализация Интернета предлагает конфиденциальность</a:t>
            </a:r>
            <a:endParaRPr lang="en-US" altLang="en-US" sz="2400" b="1"/>
          </a:p>
        </p:txBody>
      </p:sp>
      <p:pic>
        <p:nvPicPr>
          <p:cNvPr id="61445" name="Picture 2">
            <a:extLst>
              <a:ext uri="{FF2B5EF4-FFF2-40B4-BE49-F238E27FC236}">
                <a16:creationId xmlns:a16="http://schemas.microsoft.com/office/drawing/2014/main" id="{4B18C70D-3658-472F-902F-24F26320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774825"/>
            <a:ext cx="7721600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7A33697-CBDB-4F24-82E9-D637D3593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9AFC5ED6-5EA0-4F88-98A3-D34A72EC0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0477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90563"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90563" algn="l"/>
                <a:tab pos="1138238" algn="l"/>
                <a:tab pos="1587500" algn="l"/>
                <a:tab pos="2036763" algn="l"/>
                <a:tab pos="2486025" algn="l"/>
                <a:tab pos="2935288" algn="l"/>
                <a:tab pos="3384550" algn="l"/>
                <a:tab pos="3833813" algn="l"/>
                <a:tab pos="4283075" algn="l"/>
                <a:tab pos="4732338" algn="l"/>
                <a:tab pos="5181600" algn="l"/>
                <a:tab pos="5630863" algn="l"/>
                <a:tab pos="6080125" algn="l"/>
                <a:tab pos="6529388" algn="l"/>
                <a:tab pos="6978650" algn="l"/>
                <a:tab pos="7427913" algn="l"/>
                <a:tab pos="7877175" algn="l"/>
                <a:tab pos="8326438" algn="l"/>
                <a:tab pos="8775700" algn="l"/>
                <a:tab pos="9224963" algn="l"/>
                <a:tab pos="96742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fr-FR" altLang="en-US" sz="2400" b="1">
                <a:latin typeface="Arial" panose="020B0604020202020204" pitchFamily="34" charset="0"/>
                <a:cs typeface="Arial Unicode MS" charset="0"/>
              </a:rPr>
              <a:t>Data Localization and Decentralization is our only </a:t>
            </a: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fr-FR" altLang="en-US" sz="2400" b="1">
                <a:latin typeface="Arial" panose="020B0604020202020204" pitchFamily="34" charset="0"/>
                <a:cs typeface="Arial Unicode MS" charset="0"/>
              </a:rPr>
              <a:t>defense, along with the creation of additional </a:t>
            </a: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fr-FR" altLang="en-US" sz="2400" b="1">
                <a:latin typeface="Arial" panose="020B0604020202020204" pitchFamily="34" charset="0"/>
                <a:cs typeface="Arial Unicode MS" charset="0"/>
              </a:rPr>
              <a:t>parallel Internets.</a:t>
            </a: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endParaRPr lang="fr-FR" altLang="en-US" sz="2400" b="1">
              <a:latin typeface="Arial" panose="020B0604020202020204" pitchFamily="34" charset="0"/>
              <a:cs typeface="Arial Unicode MS" charset="0"/>
            </a:endParaRP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ru-RU" altLang="en-US" sz="2400" b="1">
                <a:latin typeface="Arial" panose="020B0604020202020204" pitchFamily="34" charset="0"/>
                <a:cs typeface="Arial Unicode MS" charset="0"/>
              </a:rPr>
              <a:t>Локализация данных и децентрализация</a:t>
            </a:r>
            <a:r>
              <a:rPr lang="en-US" altLang="en-US" sz="2400" b="1">
                <a:latin typeface="Arial" panose="020B0604020202020204" pitchFamily="34" charset="0"/>
                <a:cs typeface="Arial Unicode MS" charset="0"/>
              </a:rPr>
              <a:t> </a:t>
            </a:r>
            <a:r>
              <a:rPr lang="ru-RU" altLang="en-US" sz="2400" b="1">
                <a:latin typeface="Arial" panose="020B0604020202020204" pitchFamily="34" charset="0"/>
                <a:cs typeface="Arial Unicode MS" charset="0"/>
              </a:rPr>
              <a:t>наша </a:t>
            </a:r>
            <a:endParaRPr lang="en-US" altLang="en-US" sz="2400" b="1">
              <a:latin typeface="Arial" panose="020B0604020202020204" pitchFamily="34" charset="0"/>
              <a:cs typeface="Arial Unicode MS" charset="0"/>
            </a:endParaRP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ru-RU" altLang="en-US" sz="2400" b="1">
                <a:latin typeface="Arial" panose="020B0604020202020204" pitchFamily="34" charset="0"/>
                <a:cs typeface="Arial Unicode MS" charset="0"/>
              </a:rPr>
              <a:t>единственная защита, а также создание </a:t>
            </a:r>
            <a:endParaRPr lang="en-US" altLang="en-US" sz="2400" b="1">
              <a:latin typeface="Arial" panose="020B0604020202020204" pitchFamily="34" charset="0"/>
              <a:cs typeface="Arial Unicode MS" charset="0"/>
            </a:endParaRP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r>
              <a:rPr lang="ru-RU" altLang="en-US" sz="2400" b="1">
                <a:latin typeface="Arial" panose="020B0604020202020204" pitchFamily="34" charset="0"/>
                <a:cs typeface="Arial Unicode MS" charset="0"/>
              </a:rPr>
              <a:t>дополнительных параллельных интернет-сервисов.</a:t>
            </a:r>
            <a:endParaRPr lang="en-US" altLang="en-US" sz="2400" b="1">
              <a:latin typeface="Arial" panose="020B0604020202020204" pitchFamily="34" charset="0"/>
              <a:cs typeface="Arial Unicode MS" charset="0"/>
            </a:endParaRPr>
          </a:p>
          <a:p>
            <a:pPr algn="just" eaLnBrk="1">
              <a:lnSpc>
                <a:spcPct val="87000"/>
              </a:lnSpc>
              <a:spcAft>
                <a:spcPct val="0"/>
              </a:spcAft>
              <a:buClrTx/>
            </a:pPr>
            <a:endParaRPr lang="fr-FR" altLang="en-US" sz="1800" b="1"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5B65A-ABAD-43B4-A444-4E5452BF6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91DAC4-44CD-40E1-9B08-B579CE3BE2C1}" type="slidenum">
              <a:rPr lang="fr-FR" altLang="en-US"/>
              <a:pPr>
                <a:defRPr/>
              </a:pPr>
              <a:t>3</a:t>
            </a:fld>
            <a:endParaRPr lang="fr-F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A4D1D890-6711-4ADB-A0FE-43DAD6FA4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6F6577-7144-411F-8C3B-7F78BC0BC335}" type="slidenum">
              <a:rPr lang="fr-FR" altLang="en-US"/>
              <a:pPr>
                <a:defRPr/>
              </a:pPr>
              <a:t>30</a:t>
            </a:fld>
            <a:endParaRPr lang="fr-FR" altLang="en-US"/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1242E43D-3D8A-4E07-974A-24EFEE2D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908050"/>
            <a:ext cx="815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/>
              <a:t>Data Localization supports Data Safety </a:t>
            </a:r>
            <a:br>
              <a:rPr lang="fr-FR" altLang="en-US" sz="2400" b="1"/>
            </a:br>
            <a:r>
              <a:rPr lang="fr-FR" altLang="en-US" sz="2400" b="1"/>
              <a:t>Локализация данных поддерживает защиту данных</a:t>
            </a:r>
            <a:endParaRPr lang="en-US" altLang="en-US" sz="2400" b="1"/>
          </a:p>
        </p:txBody>
      </p:sp>
      <p:pic>
        <p:nvPicPr>
          <p:cNvPr id="63493" name="Picture 2">
            <a:extLst>
              <a:ext uri="{FF2B5EF4-FFF2-40B4-BE49-F238E27FC236}">
                <a16:creationId xmlns:a16="http://schemas.microsoft.com/office/drawing/2014/main" id="{8F8B3C52-E7F3-4DCA-A4FD-1277F183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800225"/>
            <a:ext cx="76660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261E7531-3A21-4FC8-A626-7A136B620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50EE1F25-240E-4A69-AC46-CABB518A9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7907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E0AC5A-7EDA-4789-B817-409ECCE0E9A6}" type="slidenum">
              <a:rPr lang="fr-FR" altLang="en-US"/>
              <a:pPr>
                <a:defRPr/>
              </a:pPr>
              <a:t>31</a:t>
            </a:fld>
            <a:endParaRPr lang="fr-FR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A8D4A4-0AE1-4D31-8CA6-FD6FB22904F6}"/>
              </a:ext>
            </a:extLst>
          </p:cNvPr>
          <p:cNvGraphicFramePr>
            <a:graphicFrameLocks noGrp="1"/>
          </p:cNvGraphicFramePr>
          <p:nvPr/>
        </p:nvGraphicFramePr>
        <p:xfrm>
          <a:off x="530225" y="1100138"/>
          <a:ext cx="8004175" cy="3733800"/>
        </p:xfrm>
        <a:graphic>
          <a:graphicData uri="http://schemas.openxmlformats.org/drawingml/2006/table">
            <a:tbl>
              <a:tblPr/>
              <a:tblGrid>
                <a:gridCol w="8004175">
                  <a:extLst>
                    <a:ext uri="{9D8B030D-6E8A-4147-A177-3AD203B41FA5}">
                      <a16:colId xmlns:a16="http://schemas.microsoft.com/office/drawing/2014/main" val="1145006990"/>
                    </a:ext>
                  </a:extLst>
                </a:gridCol>
              </a:tblGrid>
              <a:tr h="1611075">
                <a:tc>
                  <a:txBody>
                    <a:bodyPr/>
                    <a:lstStyle>
                      <a:lvl1pPr marL="690563">
                        <a:spcAft>
                          <a:spcPts val="142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Conclusion :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What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should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we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do ?</a:t>
                      </a: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At the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Personal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level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At the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Organizational</a:t>
                      </a: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level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At the National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level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96696" marB="0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82487"/>
                  </a:ext>
                </a:extLst>
              </a:tr>
              <a:tr h="212272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7.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Заключение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: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Что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нам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делать</a:t>
                      </a:r>
                      <a:r>
                        <a:rPr kumimoji="0" lang="fr-FR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?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     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На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личном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уровне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     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На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организационном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уровне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     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На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национальном</a:t>
                      </a: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уровне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726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61583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7CBBDEB4-D3F0-4649-9D51-2955A2EB1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09550"/>
            <a:ext cx="5942013" cy="838200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4A801B-81EE-4343-B7AE-BD34244B8212}" type="slidenum">
              <a:rPr lang="fr-FR" altLang="en-US"/>
              <a:pPr>
                <a:defRPr/>
              </a:pPr>
              <a:t>32</a:t>
            </a:fld>
            <a:endParaRPr lang="fr-FR" altLang="en-US"/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7CDB4C05-3836-4267-9AFB-56E215B4A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920750"/>
            <a:ext cx="8913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3200" b="1" dirty="0"/>
              <a:t>At the </a:t>
            </a:r>
            <a:r>
              <a:rPr lang="fr-FR" altLang="en-US" sz="3200" b="1" dirty="0" err="1"/>
              <a:t>Personal</a:t>
            </a:r>
            <a:r>
              <a:rPr lang="fr-FR" altLang="en-US" sz="3200" b="1" dirty="0"/>
              <a:t> </a:t>
            </a:r>
            <a:r>
              <a:rPr lang="fr-FR" altLang="en-US" sz="3200" b="1" dirty="0" err="1"/>
              <a:t>Level</a:t>
            </a:r>
            <a:r>
              <a:rPr lang="el-GR" altLang="en-US" sz="3200" b="1" dirty="0"/>
              <a:t>       </a:t>
            </a:r>
            <a:r>
              <a:rPr lang="fr-FR" altLang="en-US" sz="3200" b="1" dirty="0" err="1"/>
              <a:t>На</a:t>
            </a:r>
            <a:r>
              <a:rPr lang="fr-FR" altLang="en-US" sz="3200" b="1" dirty="0"/>
              <a:t> </a:t>
            </a:r>
            <a:r>
              <a:rPr lang="fr-FR" altLang="en-US" sz="3200" b="1" dirty="0" err="1"/>
              <a:t>личном</a:t>
            </a:r>
            <a:r>
              <a:rPr lang="fr-FR" altLang="en-US" sz="3200" b="1" dirty="0"/>
              <a:t> </a:t>
            </a:r>
            <a:r>
              <a:rPr lang="fr-FR" altLang="en-US" sz="3200" b="1" dirty="0" err="1"/>
              <a:t>уровне</a:t>
            </a:r>
            <a:endParaRPr lang="en-US" altLang="en-US" sz="3200" b="1" dirty="0"/>
          </a:p>
        </p:txBody>
      </p:sp>
      <p:pic>
        <p:nvPicPr>
          <p:cNvPr id="67589" name="Picture 2">
            <a:extLst>
              <a:ext uri="{FF2B5EF4-FFF2-40B4-BE49-F238E27FC236}">
                <a16:creationId xmlns:a16="http://schemas.microsoft.com/office/drawing/2014/main" id="{B6E2078E-E49F-43F1-ADDC-A1B43330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28750"/>
            <a:ext cx="8183562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1514037F-3F55-4192-88E5-A9B183D49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09550"/>
            <a:ext cx="5942013" cy="73818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</a:t>
            </a:r>
            <a:r>
              <a:rPr lang="fr-FR" alt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Kostopoulos</a:t>
            </a:r>
            <a:b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</a:t>
            </a:r>
            <a:r>
              <a:rPr lang="fr-FR" alt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Джордж</a:t>
            </a:r>
            <a:r>
              <a:rPr lang="fr-FR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 </a:t>
            </a:r>
            <a:r>
              <a:rPr lang="fr-FR" alt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Костопулос</a:t>
            </a:r>
            <a:br>
              <a:rPr lang="fr-FR" altLang="en-US" b="1" dirty="0">
                <a:latin typeface="Arial" panose="020B0604020202020204" pitchFamily="34" charset="0"/>
                <a:cs typeface="Arial Unicode MS" charset="0"/>
              </a:rPr>
            </a:br>
            <a:endParaRPr lang="ru-RU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9A506D-6C23-409D-BE10-33DB72BF853B}" type="slidenum">
              <a:rPr lang="fr-FR" altLang="en-US"/>
              <a:pPr>
                <a:defRPr/>
              </a:pPr>
              <a:t>33</a:t>
            </a:fld>
            <a:endParaRPr lang="fr-FR" altLang="en-US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8858623-5915-40AE-B113-A2EA9F7F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947738"/>
            <a:ext cx="9074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400" b="1" dirty="0"/>
              <a:t>At the </a:t>
            </a:r>
            <a:r>
              <a:rPr lang="fr-FR" altLang="en-US" sz="2400" b="1" dirty="0" err="1"/>
              <a:t>Organizational</a:t>
            </a:r>
            <a:r>
              <a:rPr lang="fr-FR" altLang="en-US" sz="2400" b="1" dirty="0"/>
              <a:t> </a:t>
            </a:r>
            <a:r>
              <a:rPr lang="fr-FR" altLang="en-US" sz="2400" b="1" dirty="0" err="1"/>
              <a:t>Level</a:t>
            </a:r>
            <a:r>
              <a:rPr lang="el-GR" altLang="en-US" sz="2400" b="1" dirty="0"/>
              <a:t>    </a:t>
            </a:r>
            <a:r>
              <a:rPr lang="fr-FR" altLang="en-US" sz="2400" b="1" dirty="0" err="1"/>
              <a:t>На</a:t>
            </a:r>
            <a:r>
              <a:rPr lang="fr-FR" altLang="en-US" sz="2400" b="1" dirty="0"/>
              <a:t> </a:t>
            </a:r>
            <a:r>
              <a:rPr lang="fr-FR" altLang="en-US" sz="2400" b="1" dirty="0" err="1"/>
              <a:t>организационном</a:t>
            </a:r>
            <a:r>
              <a:rPr lang="fr-FR" altLang="en-US" sz="2400" b="1" dirty="0"/>
              <a:t> </a:t>
            </a:r>
            <a:r>
              <a:rPr lang="fr-FR" altLang="en-US" sz="2400" b="1" dirty="0" err="1"/>
              <a:t>уровне</a:t>
            </a:r>
            <a:endParaRPr lang="en-US" altLang="en-US" sz="2400" b="1" dirty="0"/>
          </a:p>
        </p:txBody>
      </p:sp>
      <p:pic>
        <p:nvPicPr>
          <p:cNvPr id="69640" name="Picture 8">
            <a:extLst>
              <a:ext uri="{FF2B5EF4-FFF2-40B4-BE49-F238E27FC236}">
                <a16:creationId xmlns:a16="http://schemas.microsoft.com/office/drawing/2014/main" id="{77453461-9136-4550-A851-D6CD9DF2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2550"/>
            <a:ext cx="8170863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A222C54A-385A-4B8B-ABD0-2018E8D9B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762000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0EDAD2-BED6-4968-97B4-8AFCC94FA441}" type="slidenum">
              <a:rPr lang="fr-FR" altLang="en-US"/>
              <a:pPr>
                <a:defRPr/>
              </a:pPr>
              <a:t>34</a:t>
            </a:fld>
            <a:endParaRPr lang="fr-FR" altLang="en-US"/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F5B74B3F-B237-4827-878F-457B6B3EB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2" y="830262"/>
            <a:ext cx="9220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3000" b="1" dirty="0"/>
              <a:t>At the National </a:t>
            </a:r>
            <a:r>
              <a:rPr lang="fr-FR" altLang="en-US" sz="3000" b="1" dirty="0" err="1"/>
              <a:t>Level</a:t>
            </a:r>
            <a:r>
              <a:rPr lang="el-GR" altLang="en-US" sz="3000" b="1" dirty="0"/>
              <a:t>  </a:t>
            </a:r>
            <a:r>
              <a:rPr lang="fr-FR" altLang="en-US" sz="3000" b="1" dirty="0" err="1"/>
              <a:t>На</a:t>
            </a:r>
            <a:r>
              <a:rPr lang="fr-FR" altLang="en-US" sz="3000" b="1" dirty="0"/>
              <a:t> </a:t>
            </a:r>
            <a:r>
              <a:rPr lang="fr-FR" altLang="en-US" sz="3000" b="1" dirty="0" err="1"/>
              <a:t>национальном</a:t>
            </a:r>
            <a:r>
              <a:rPr lang="fr-FR" altLang="en-US" sz="3000" b="1" dirty="0"/>
              <a:t> </a:t>
            </a:r>
            <a:r>
              <a:rPr lang="fr-FR" altLang="en-US" sz="3000" b="1" dirty="0" err="1"/>
              <a:t>уровне</a:t>
            </a:r>
            <a:endParaRPr lang="en-US" altLang="en-US" sz="3000" b="1" dirty="0"/>
          </a:p>
        </p:txBody>
      </p:sp>
      <p:pic>
        <p:nvPicPr>
          <p:cNvPr id="71685" name="Picture 5">
            <a:extLst>
              <a:ext uri="{FF2B5EF4-FFF2-40B4-BE49-F238E27FC236}">
                <a16:creationId xmlns:a16="http://schemas.microsoft.com/office/drawing/2014/main" id="{BC731BE5-5967-42BD-A9F8-88062B66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" y="1384300"/>
            <a:ext cx="9026031" cy="33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6A241D76-21C3-43AF-BCC9-85A14E771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9FA9C50D-691C-4D15-BE45-363D84BB1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1111250"/>
            <a:ext cx="65182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0364-69BA-46CE-AFDC-7550F0B6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0EA44-8675-4CD4-BA61-B891705DCBFD}" type="slidenum">
              <a:rPr lang="fr-FR" altLang="en-US"/>
              <a:pPr>
                <a:defRPr/>
              </a:pPr>
              <a:t>35</a:t>
            </a:fld>
            <a:endParaRPr lang="fr-FR" altLang="en-US"/>
          </a:p>
        </p:txBody>
      </p:sp>
      <p:sp>
        <p:nvSpPr>
          <p:cNvPr id="73733" name="Rectangle 2">
            <a:extLst>
              <a:ext uri="{FF2B5EF4-FFF2-40B4-BE49-F238E27FC236}">
                <a16:creationId xmlns:a16="http://schemas.microsoft.com/office/drawing/2014/main" id="{51646E78-5069-459D-A2D3-A68AD27E5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8" y="1271588"/>
            <a:ext cx="56991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81000"/>
              </a:lnSpc>
              <a:spcAft>
                <a:spcPts val="1425"/>
              </a:spcAft>
              <a:buSzPct val="100000"/>
            </a:pPr>
            <a:r>
              <a:rPr lang="fr-FR" altLang="en-US" sz="4000" b="1">
                <a:solidFill>
                  <a:schemeClr val="accent2"/>
                </a:solidFill>
              </a:rPr>
              <a:t>Thank you     Спасибо</a:t>
            </a:r>
          </a:p>
          <a:p>
            <a:pPr eaLnBrk="1">
              <a:lnSpc>
                <a:spcPct val="81000"/>
              </a:lnSpc>
              <a:spcAft>
                <a:spcPts val="1425"/>
              </a:spcAft>
              <a:buSzPct val="100000"/>
            </a:pPr>
            <a:endParaRPr lang="fr-FR" altLang="en-US" sz="3200" b="1">
              <a:solidFill>
                <a:schemeClr val="accent2"/>
              </a:solidFill>
            </a:endParaRPr>
          </a:p>
          <a:p>
            <a:pPr eaLnBrk="1">
              <a:lnSpc>
                <a:spcPct val="81000"/>
              </a:lnSpc>
              <a:spcAft>
                <a:spcPts val="1425"/>
              </a:spcAft>
              <a:buSzPct val="100000"/>
            </a:pPr>
            <a:endParaRPr lang="fr-FR" altLang="en-US" sz="3200" b="1">
              <a:solidFill>
                <a:schemeClr val="accent2"/>
              </a:solidFill>
            </a:endParaRPr>
          </a:p>
          <a:p>
            <a:pPr eaLnBrk="1">
              <a:lnSpc>
                <a:spcPct val="81000"/>
              </a:lnSpc>
              <a:spcAft>
                <a:spcPts val="1425"/>
              </a:spcAft>
              <a:buSzPct val="100000"/>
            </a:pPr>
            <a:endParaRPr lang="fr-FR" altLang="en-US" sz="3200" b="1">
              <a:solidFill>
                <a:schemeClr val="accent2"/>
              </a:solidFill>
            </a:endParaRPr>
          </a:p>
          <a:p>
            <a:pPr eaLnBrk="1">
              <a:lnSpc>
                <a:spcPct val="81000"/>
              </a:lnSpc>
              <a:spcAft>
                <a:spcPts val="1425"/>
              </a:spcAft>
              <a:buSzPct val="100000"/>
            </a:pPr>
            <a:r>
              <a:rPr lang="fr-FR" altLang="en-US" sz="3200" b="1">
                <a:solidFill>
                  <a:schemeClr val="accent2"/>
                </a:solidFill>
              </a:rPr>
              <a:t>    www.kostopoulos.us</a:t>
            </a:r>
          </a:p>
        </p:txBody>
      </p:sp>
      <p:pic>
        <p:nvPicPr>
          <p:cNvPr id="73734" name="Picture 3">
            <a:extLst>
              <a:ext uri="{FF2B5EF4-FFF2-40B4-BE49-F238E27FC236}">
                <a16:creationId xmlns:a16="http://schemas.microsoft.com/office/drawing/2014/main" id="{57F9DFFE-8894-4E3C-9D10-F96184C9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71550"/>
            <a:ext cx="33528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0A2350DB-74FA-4F36-B6FE-3C40479A9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1D2B8A04-C465-4B82-AB82-6919FE713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23950"/>
            <a:ext cx="7772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1. Introduction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                  What is the Internet ?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                  Who controls the Internet ?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                  What is the Internet for ?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en-US" sz="2400" b="1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1. Введение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                   Что такое Интернет?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                   Кто контролирует Интернет?</a:t>
            </a:r>
            <a:endParaRPr lang="en-US" altLang="en-US" sz="2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 b="1"/>
              <a:t>                   Для чего нужен Интернет?</a:t>
            </a:r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F6C9F-9F8B-4F05-88DC-27756FA58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130992-602B-4686-ACF9-C79BD16FCAD9}" type="slidenum">
              <a:rPr lang="fr-FR" altLang="en-US"/>
              <a:pPr>
                <a:defRPr/>
              </a:pPr>
              <a:t>4</a:t>
            </a:fld>
            <a:endParaRPr lang="fr-F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807288DE-1731-4300-9046-42CEB748E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D668D1B5-47AD-4369-8ACD-DE5A6E8B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1239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B522D0-622B-4C37-A410-D85C38C28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9B266B-BCF3-4375-8A18-AF268BEFAE48}" type="slidenum">
              <a:rPr lang="fr-FR" altLang="en-US"/>
              <a:pPr>
                <a:defRPr/>
              </a:pPr>
              <a:t>5</a:t>
            </a:fld>
            <a:endParaRPr lang="fr-FR" altLang="en-US"/>
          </a:p>
        </p:txBody>
      </p:sp>
      <p:sp>
        <p:nvSpPr>
          <p:cNvPr id="12293" name="Text Box 2">
            <a:extLst>
              <a:ext uri="{FF2B5EF4-FFF2-40B4-BE49-F238E27FC236}">
                <a16:creationId xmlns:a16="http://schemas.microsoft.com/office/drawing/2014/main" id="{7C005A8E-DFD3-4237-8D03-1B1B277F2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-2476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/>
              <a:t>The Internet is a network of networks.</a:t>
            </a:r>
            <a:br>
              <a:rPr lang="en-US" altLang="en-US" sz="2400"/>
            </a:br>
            <a:r>
              <a:rPr lang="en-US" altLang="en-US" sz="2400"/>
              <a:t>Интернет - это сеть сетей.</a:t>
            </a:r>
            <a:br>
              <a:rPr lang="en-US" altLang="en-US" sz="2400"/>
            </a:br>
            <a:endParaRPr lang="en-US" altLang="en-US" sz="2400"/>
          </a:p>
        </p:txBody>
      </p:sp>
      <p:pic>
        <p:nvPicPr>
          <p:cNvPr id="12294" name="Picture 2">
            <a:extLst>
              <a:ext uri="{FF2B5EF4-FFF2-40B4-BE49-F238E27FC236}">
                <a16:creationId xmlns:a16="http://schemas.microsoft.com/office/drawing/2014/main" id="{C4A942D5-8FA4-4F0F-B4ED-1A69F14D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9413"/>
            <a:ext cx="815340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7695B9F8-F85B-43D7-AB80-C7606D5BA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865E9ECC-0C27-42F5-86AF-1B8BEB42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200" y="700088"/>
            <a:ext cx="10287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/>
              <a:t>The Internet is controlled by e-business and social media Organizations</a:t>
            </a:r>
            <a:br>
              <a:rPr lang="fr-FR" altLang="en-US"/>
            </a:br>
            <a:r>
              <a:rPr lang="fr-FR" altLang="en-US"/>
              <a:t>Интернет контролируется организациями электронного бизнеса и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/>
              <a:t>социальных сетей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br>
              <a:rPr lang="fr-FR" altLang="en-US" sz="2400"/>
            </a:br>
            <a:br>
              <a:rPr lang="fr-FR" altLang="en-US"/>
            </a:b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F1885-1A2B-44D2-A3A5-C064B9D2B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18BD42-5DEF-4DA1-AEFC-0D85F6C0AF9B}" type="slidenum">
              <a:rPr lang="fr-FR" altLang="en-US"/>
              <a:pPr>
                <a:defRPr/>
              </a:pPr>
              <a:t>6</a:t>
            </a:fld>
            <a:endParaRPr lang="fr-FR" altLang="en-US"/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172340EA-D0A6-4F0F-BC34-D3F11335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95450"/>
            <a:ext cx="73152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B1255DB7-8DC9-48E3-A283-63E938671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383DE22F-7AEF-41E9-88C3-9FD142BD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388" y="1123950"/>
            <a:ext cx="899160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294D4E-024C-44E0-95BD-BA54948EF8FA}" type="slidenum">
              <a:rPr lang="fr-FR" altLang="en-US"/>
              <a:pPr>
                <a:defRPr/>
              </a:pPr>
              <a:t>7</a:t>
            </a:fld>
            <a:endParaRPr lang="fr-FR" altLang="en-US"/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3BEE1BB9-A261-41E0-A6AE-9080D9491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031875"/>
            <a:ext cx="7696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/>
              <a:t>The Internet has become an integral part of the Society</a:t>
            </a:r>
            <a:br>
              <a:rPr lang="fr-FR" altLang="en-US" sz="2400"/>
            </a:br>
            <a:r>
              <a:rPr lang="fr-FR" altLang="en-US" sz="2400"/>
              <a:t>Интернет стал неотъемлемой частью Общества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pic>
        <p:nvPicPr>
          <p:cNvPr id="16390" name="Picture 2">
            <a:extLst>
              <a:ext uri="{FF2B5EF4-FFF2-40B4-BE49-F238E27FC236}">
                <a16:creationId xmlns:a16="http://schemas.microsoft.com/office/drawing/2014/main" id="{B34423C0-0AB7-4F42-855A-30C061C3B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809750"/>
            <a:ext cx="6989763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E4C225CC-6B87-4870-8B76-AED446C8F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ACB2E834-6E0F-45A3-9CA6-BFA7E6FDB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12395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15166D-E9D3-4D06-BF98-9628223EFD99}" type="slidenum">
              <a:rPr lang="fr-FR" altLang="en-US"/>
              <a:pPr>
                <a:defRPr/>
              </a:pPr>
              <a:t>8</a:t>
            </a:fld>
            <a:endParaRPr lang="fr-FR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F9AC91-BB69-4656-AC51-B778BB3081B9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011238"/>
          <a:ext cx="6934200" cy="3838575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3621009189"/>
                    </a:ext>
                  </a:extLst>
                </a:gridCol>
              </a:tblGrid>
              <a:tr h="1939349">
                <a:tc>
                  <a:txBody>
                    <a:bodyPr/>
                    <a:lstStyle>
                      <a:lvl1pPr marL="690563">
                        <a:spcAft>
                          <a:spcPts val="142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2. Internet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Colonization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Accountability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Centralization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690563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Controls </a:t>
                      </a:r>
                    </a:p>
                    <a:p>
                      <a:pPr marL="690563" marR="0" lvl="0" indent="0" algn="just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690563" algn="l"/>
                          <a:tab pos="1138238" algn="l"/>
                          <a:tab pos="1587500" algn="l"/>
                          <a:tab pos="2036763" algn="l"/>
                          <a:tab pos="2486025" algn="l"/>
                          <a:tab pos="2935288" algn="l"/>
                          <a:tab pos="3384550" algn="l"/>
                          <a:tab pos="3833813" algn="l"/>
                          <a:tab pos="4283075" algn="l"/>
                          <a:tab pos="4732338" algn="l"/>
                          <a:tab pos="5181600" algn="l"/>
                          <a:tab pos="5630863" algn="l"/>
                          <a:tab pos="6080125" algn="l"/>
                          <a:tab pos="6529388" algn="l"/>
                          <a:tab pos="6978650" algn="l"/>
                          <a:tab pos="7427913" algn="l"/>
                          <a:tab pos="7877175" algn="l"/>
                          <a:tab pos="8326438" algn="l"/>
                          <a:tab pos="8775700" algn="l"/>
                          <a:tab pos="9224963" algn="l"/>
                          <a:tab pos="9674225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112704" marB="0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941026"/>
                  </a:ext>
                </a:extLst>
              </a:tr>
              <a:tr h="1899226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2. </a:t>
                      </a:r>
                      <a:r>
                        <a:rPr kumimoji="0" lang="fr-F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Интернет-колонизация</a:t>
                      </a:r>
                      <a:endParaRPr kumimoji="0" lang="fr-F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                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подотчетность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централизация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          </a:t>
                      </a:r>
                      <a:r>
                        <a:rPr kumimoji="0" lang="fr-F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управления</a:t>
                      </a: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0" marR="0" marT="7258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094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24167220-E68A-4322-9F7C-DFB20EDCB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209550"/>
            <a:ext cx="5942013" cy="1062038"/>
          </a:xfrm>
        </p:spPr>
        <p:txBody>
          <a:bodyPr/>
          <a:lstStyle/>
          <a:p>
            <a:pPr algn="r"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  <a:t>C Y B E R D AY  2018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Dr.  George Kostopoulos</a:t>
            </a:r>
            <a:b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</a:br>
            <a:r>
              <a:rPr lang="fr-FR" altLang="en-US" b="1">
                <a:solidFill>
                  <a:srgbClr val="FFFF00"/>
                </a:solidFill>
                <a:latin typeface="Arial" panose="020B0604020202020204" pitchFamily="34" charset="0"/>
                <a:cs typeface="Arial Unicode MS" charset="0"/>
              </a:rPr>
              <a:t>Д-р Джордж Костопулос</a:t>
            </a:r>
            <a:br>
              <a:rPr lang="fr-FR" altLang="en-US" b="1">
                <a:latin typeface="Arial" panose="020B0604020202020204" pitchFamily="34" charset="0"/>
                <a:cs typeface="Arial Unicode MS" charset="0"/>
              </a:rPr>
            </a:br>
            <a:endParaRPr lang="ru-RU" altLang="en-US"/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ED05CC2C-BC8A-4086-BA14-90CC7F0B9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2009775"/>
            <a:ext cx="8991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4970-B4A5-43AA-ABAC-8D523B102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3CB164-B481-42FE-AD5D-AECCC9A4B359}" type="slidenum">
              <a:rPr lang="fr-FR" altLang="en-US"/>
              <a:pPr>
                <a:defRPr/>
              </a:pPr>
              <a:t>9</a:t>
            </a:fld>
            <a:endParaRPr lang="fr-FR" altLang="en-US"/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69D30E10-A9DC-4B17-B733-9B928F4C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895350"/>
            <a:ext cx="7239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en-US" sz="2400"/>
              <a:t>The Cloud: A master storage accountable to none</a:t>
            </a:r>
            <a:br>
              <a:rPr lang="fr-FR" altLang="en-US" sz="2400"/>
            </a:br>
            <a:r>
              <a:rPr lang="fr-FR" altLang="en-US" sz="2400"/>
              <a:t>Облако: главное хранилище не отвечает никому</a:t>
            </a:r>
            <a:endParaRPr lang="en-US" altLang="en-US" sz="2400"/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3ED78650-1BC1-4694-B736-C6BE08D8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674813"/>
            <a:ext cx="691515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721</Words>
  <Application>Microsoft Office PowerPoint</Application>
  <PresentationFormat>On-screen Show (16:9)</PresentationFormat>
  <Paragraphs>219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Microsoft YaHei</vt:lpstr>
      <vt:lpstr>Arial</vt:lpstr>
      <vt:lpstr>Arial Unicode MS</vt:lpstr>
      <vt:lpstr>Calibri</vt:lpstr>
      <vt:lpstr>Times New Roman</vt:lpstr>
      <vt:lpstr>Office Theme</vt:lpstr>
      <vt:lpstr>Office Theme</vt:lpstr>
      <vt:lpstr>Локализация Интернета для предотвращения рисков  Internet Localization to Prevent Risks 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  <vt:lpstr>C Y B E R D AY  2018 Dr.  George Kostopoulos Д-р Джордж Костопулос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Локализация Интернета для предотвращения рисков  Internet Localization to Prevent Risks</dc:title>
  <dc:creator>Warda</dc:creator>
  <cp:lastModifiedBy>Ourida-Zoe Kay</cp:lastModifiedBy>
  <cp:revision>42</cp:revision>
  <cp:lastPrinted>1601-01-01T00:00:00Z</cp:lastPrinted>
  <dcterms:created xsi:type="dcterms:W3CDTF">1601-01-01T00:00:00Z</dcterms:created>
  <dcterms:modified xsi:type="dcterms:W3CDTF">2018-11-26T20:54:00Z</dcterms:modified>
</cp:coreProperties>
</file>